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21"/>
  </p:notesMasterIdLst>
  <p:handoutMasterIdLst>
    <p:handoutMasterId r:id="rId22"/>
  </p:handoutMasterIdLst>
  <p:sldIdLst>
    <p:sldId id="445" r:id="rId3"/>
    <p:sldId id="447" r:id="rId4"/>
    <p:sldId id="453" r:id="rId5"/>
    <p:sldId id="411" r:id="rId6"/>
    <p:sldId id="423" r:id="rId7"/>
    <p:sldId id="465" r:id="rId8"/>
    <p:sldId id="459" r:id="rId9"/>
    <p:sldId id="417" r:id="rId10"/>
    <p:sldId id="418" r:id="rId11"/>
    <p:sldId id="466" r:id="rId12"/>
    <p:sldId id="441" r:id="rId13"/>
    <p:sldId id="467" r:id="rId14"/>
    <p:sldId id="468" r:id="rId15"/>
    <p:sldId id="471" r:id="rId16"/>
    <p:sldId id="464" r:id="rId17"/>
    <p:sldId id="462" r:id="rId18"/>
    <p:sldId id="470" r:id="rId19"/>
    <p:sldId id="44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422A59-8289-49F9-96E7-AC73CA3A1E91}">
          <p14:sldIdLst>
            <p14:sldId id="445"/>
            <p14:sldId id="447"/>
            <p14:sldId id="453"/>
            <p14:sldId id="411"/>
            <p14:sldId id="423"/>
            <p14:sldId id="465"/>
            <p14:sldId id="459"/>
            <p14:sldId id="417"/>
            <p14:sldId id="418"/>
            <p14:sldId id="466"/>
            <p14:sldId id="441"/>
            <p14:sldId id="467"/>
            <p14:sldId id="468"/>
            <p14:sldId id="471"/>
            <p14:sldId id="464"/>
            <p14:sldId id="462"/>
            <p14:sldId id="470"/>
            <p14:sldId id="4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 Candela"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335" autoAdjust="0"/>
    <p:restoredTop sz="86482" autoAdjust="0"/>
  </p:normalViewPr>
  <p:slideViewPr>
    <p:cSldViewPr snapToGrid="0" snapToObjects="1">
      <p:cViewPr varScale="1">
        <p:scale>
          <a:sx n="56" d="100"/>
          <a:sy n="56" d="100"/>
        </p:scale>
        <p:origin x="200"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2" d="100"/>
          <a:sy n="82" d="100"/>
        </p:scale>
        <p:origin x="3136" y="16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7-16T12:18:18.795" idx="4">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525A0B-4903-7343-A132-C22754EAA964}" type="datetimeFigureOut">
              <a:rPr lang="es-ES_tradnl" smtClean="0"/>
              <a:t>16/11/17</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896CAC-54E8-6C4D-995D-BB578B796B87}" type="slidenum">
              <a:rPr lang="es-ES_tradnl" smtClean="0"/>
              <a:t>‹Nr.›</a:t>
            </a:fld>
            <a:endParaRPr lang="es-ES_tradnl"/>
          </a:p>
        </p:txBody>
      </p:sp>
    </p:spTree>
    <p:extLst>
      <p:ext uri="{BB962C8B-B14F-4D97-AF65-F5344CB8AC3E}">
        <p14:creationId xmlns:p14="http://schemas.microsoft.com/office/powerpoint/2010/main" val="2003446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212FA8-F436-2E48-875C-EF8C43346B2E}" type="datetimeFigureOut">
              <a:rPr lang="en-US" smtClean="0"/>
              <a:t>11/16/17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1D227-FD2A-744E-B163-DC076E409D35}" type="slidenum">
              <a:rPr lang="en-US" smtClean="0"/>
              <a:t>‹Nr.›</a:t>
            </a:fld>
            <a:endParaRPr lang="en-US"/>
          </a:p>
        </p:txBody>
      </p:sp>
    </p:spTree>
    <p:extLst>
      <p:ext uri="{BB962C8B-B14F-4D97-AF65-F5344CB8AC3E}">
        <p14:creationId xmlns:p14="http://schemas.microsoft.com/office/powerpoint/2010/main" val="41061792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ei-ie.org/congress7/en/publications/resolutions/475-privatisation-and-commercialisation-in-and-of-educatio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just"/>
            <a:r>
              <a:rPr lang="es-ES" sz="1200" u="sng" kern="1200" dirty="0">
                <a:solidFill>
                  <a:schemeClr val="tx1"/>
                </a:solidFill>
                <a:effectLst/>
                <a:latin typeface="+mn-lt"/>
                <a:ea typeface="+mn-ea"/>
                <a:cs typeface="+mn-cs"/>
                <a:hlinkClick r:id="rId3"/>
              </a:rPr>
              <a:t>The resolution 1.1 on privatisation in and of education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received</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unanimous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support</a:t>
            </a:r>
            <a:r>
              <a:rPr lang="es-ES_tradnl" sz="1200" kern="1200" dirty="0">
                <a:solidFill>
                  <a:schemeClr val="tx1"/>
                </a:solidFill>
                <a:effectLst/>
                <a:latin typeface="+mn-lt"/>
                <a:ea typeface="+mn-ea"/>
                <a:cs typeface="+mn-cs"/>
              </a:rPr>
              <a:t> at </a:t>
            </a:r>
            <a:r>
              <a:rPr lang="es-ES_tradnl" sz="1200" kern="1200" dirty="0" err="1">
                <a:solidFill>
                  <a:schemeClr val="tx1"/>
                </a:solidFill>
                <a:effectLst/>
                <a:latin typeface="+mn-lt"/>
                <a:ea typeface="+mn-ea"/>
                <a:cs typeface="+mn-cs"/>
              </a:rPr>
              <a:t>EI’s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World</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Congress</a:t>
            </a:r>
            <a:r>
              <a:rPr lang="es-ES_tradnl" sz="1200" kern="1200" dirty="0">
                <a:solidFill>
                  <a:schemeClr val="tx1"/>
                </a:solidFill>
                <a:effectLst/>
                <a:latin typeface="+mn-lt"/>
                <a:ea typeface="+mn-ea"/>
                <a:cs typeface="+mn-cs"/>
              </a:rPr>
              <a:t> 2015, </a:t>
            </a:r>
            <a:r>
              <a:rPr lang="es-ES_tradnl" sz="1200" kern="1200" dirty="0" err="1">
                <a:solidFill>
                  <a:schemeClr val="tx1"/>
                </a:solidFill>
                <a:effectLst/>
                <a:latin typeface="+mn-lt"/>
                <a:ea typeface="+mn-ea"/>
                <a:cs typeface="+mn-cs"/>
              </a:rPr>
              <a:t>giving</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way</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to</a:t>
            </a:r>
            <a:r>
              <a:rPr lang="es-ES_tradnl" sz="1200" kern="1200" dirty="0">
                <a:solidFill>
                  <a:schemeClr val="tx1"/>
                </a:solidFill>
                <a:effectLst/>
                <a:latin typeface="+mn-lt"/>
                <a:ea typeface="+mn-ea"/>
                <a:cs typeface="+mn-cs"/>
              </a:rPr>
              <a:t> a new </a:t>
            </a:r>
            <a:r>
              <a:rPr lang="es-ES_tradnl" sz="1200" kern="1200" dirty="0" err="1">
                <a:solidFill>
                  <a:schemeClr val="tx1"/>
                </a:solidFill>
                <a:effectLst/>
                <a:latin typeface="+mn-lt"/>
                <a:ea typeface="+mn-ea"/>
                <a:cs typeface="+mn-cs"/>
              </a:rPr>
              <a:t>policy</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strategy</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that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aims</a:t>
            </a:r>
            <a:r>
              <a:rPr lang="es-ES_tradnl" sz="1200" kern="1200" dirty="0">
                <a:solidFill>
                  <a:schemeClr val="tx1"/>
                </a:solidFill>
                <a:effectLst/>
                <a:latin typeface="+mn-lt"/>
                <a:ea typeface="+mn-ea"/>
                <a:cs typeface="+mn-cs"/>
              </a:rPr>
              <a:t> at </a:t>
            </a:r>
            <a:r>
              <a:rPr lang="es-ES_tradnl" sz="1200" kern="1200" dirty="0" err="1">
                <a:solidFill>
                  <a:schemeClr val="tx1"/>
                </a:solidFill>
                <a:effectLst/>
                <a:latin typeface="+mn-lt"/>
                <a:ea typeface="+mn-ea"/>
                <a:cs typeface="+mn-cs"/>
              </a:rPr>
              <a:t>coordinating</a:t>
            </a:r>
            <a:r>
              <a:rPr lang="es-ES_tradnl" sz="1200" kern="1200" dirty="0">
                <a:solidFill>
                  <a:schemeClr val="tx1"/>
                </a:solidFill>
                <a:effectLst/>
                <a:latin typeface="+mn-lt"/>
                <a:ea typeface="+mn-ea"/>
                <a:cs typeface="+mn-cs"/>
              </a:rPr>
              <a:t> global and </a:t>
            </a:r>
            <a:r>
              <a:rPr lang="es-ES_tradnl" sz="1200" kern="1200" dirty="0" err="1">
                <a:solidFill>
                  <a:schemeClr val="tx1"/>
                </a:solidFill>
                <a:effectLst/>
                <a:latin typeface="+mn-lt"/>
                <a:ea typeface="+mn-ea"/>
                <a:cs typeface="+mn-cs"/>
              </a:rPr>
              <a:t>national</a:t>
            </a:r>
            <a:r>
              <a:rPr lang="es-ES_tradnl" sz="1200" kern="1200" dirty="0">
                <a:solidFill>
                  <a:schemeClr val="tx1"/>
                </a:solidFill>
                <a:effectLst/>
                <a:latin typeface="+mn-lt"/>
                <a:ea typeface="+mn-ea"/>
                <a:cs typeface="+mn-cs"/>
              </a:rPr>
              <a:t> responses </a:t>
            </a:r>
            <a:r>
              <a:rPr lang="en-GB" sz="1200" kern="1200" dirty="0">
                <a:solidFill>
                  <a:schemeClr val="tx1"/>
                </a:solidFill>
                <a:effectLst/>
                <a:latin typeface="+mn-lt"/>
                <a:ea typeface="+mn-ea"/>
                <a:cs typeface="+mn-cs"/>
              </a:rPr>
              <a:t>to counter the influence of private actors in education, especially where their activities have a negative impact on access and exacerbate inequities within education systems; by</a:t>
            </a:r>
          </a:p>
          <a:p>
            <a:pPr lvl="0" algn="just"/>
            <a:endParaRPr lang="en-GB" sz="1200" kern="1200" dirty="0">
              <a:solidFill>
                <a:schemeClr val="tx1"/>
              </a:solidFill>
              <a:effectLst/>
              <a:latin typeface="+mn-lt"/>
              <a:ea typeface="+mn-ea"/>
              <a:cs typeface="+mn-cs"/>
            </a:endParaRPr>
          </a:p>
          <a:p>
            <a:pPr lvl="0" algn="just"/>
            <a:r>
              <a:rPr lang="en-GB" sz="1200" kern="1200" dirty="0">
                <a:solidFill>
                  <a:schemeClr val="tx1"/>
                </a:solidFill>
                <a:effectLst/>
                <a:latin typeface="+mn-lt"/>
                <a:ea typeface="+mn-ea"/>
                <a:cs typeface="+mn-cs"/>
              </a:rPr>
              <a:t>-</a:t>
            </a:r>
            <a:r>
              <a:rPr lang="en-GB" sz="1200" dirty="0"/>
              <a:t>Develop a global response strategy to ensure governments fulfil their obligation to provide free, quality public education and counter the influence of private actors in education, especially where their activities in education have a negative impact on access and exacerbates inequities within education systems;</a:t>
            </a:r>
            <a:endParaRPr lang="es-ES_tradnl" sz="1200" dirty="0"/>
          </a:p>
          <a:p>
            <a:endParaRPr lang="es-ES_tradnl" sz="1200" dirty="0"/>
          </a:p>
          <a:p>
            <a:pPr lvl="0" algn="just"/>
            <a:r>
              <a:rPr lang="en-GB" sz="1200" dirty="0"/>
              <a:t>-Launch a global campaign that engages EI affiliates and allies to respond to the growing outsourcing to, and involvement of, private actors in education-related activities and services that negatively impact on teaching and learning;</a:t>
            </a:r>
            <a:endParaRPr lang="es-ES_tradnl"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1D227-FD2A-744E-B163-DC076E409D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96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Hay una serie</a:t>
            </a:r>
            <a:r>
              <a:rPr lang="es-ES" baseline="0" dirty="0"/>
              <a:t> de organizaciones internacionales y actores privados (consultorías, </a:t>
            </a:r>
            <a:r>
              <a:rPr lang="es-ES" baseline="0" dirty="0" err="1"/>
              <a:t>think</a:t>
            </a:r>
            <a:r>
              <a:rPr lang="es-ES" baseline="0" dirty="0"/>
              <a:t> </a:t>
            </a:r>
            <a:r>
              <a:rPr lang="es-ES" baseline="0" dirty="0" err="1"/>
              <a:t>tanks</a:t>
            </a:r>
            <a:r>
              <a:rPr lang="es-ES" baseline="0" dirty="0"/>
              <a:t>,) que se saltan los controles clásicos de producción y diseminación del conocimiento concentrándose en la producción de un cuerpo de “evidencia” en torno a la privatización de la educación que lo que hace es respaldar una preferencia ideológica y promover la privatización y comercialización de la educación. Hay un problema de rigor, pero además existe un claro conflicto de intereses cuando hablamos de actores que evalúan políticas que ellos mismos promueven financian o implementan. </a:t>
            </a:r>
            <a:r>
              <a:rPr lang="en-US" b="1" baseline="0" dirty="0"/>
              <a:t> </a:t>
            </a:r>
            <a:endParaRPr lang="en-US" dirty="0"/>
          </a:p>
          <a:p>
            <a:endParaRPr lang="es-ES" baseline="0"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1D227-FD2A-744E-B163-DC076E409D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5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 </a:t>
            </a:r>
            <a:endParaRPr lang="es-ES" baseline="0" dirty="0"/>
          </a:p>
          <a:p>
            <a:r>
              <a:rPr lang="es-ES" baseline="0" dirty="0"/>
              <a:t>En 2015, según una empresa de asesoría en inversión de </a:t>
            </a:r>
            <a:r>
              <a:rPr lang="es-ES" baseline="0" dirty="0" err="1"/>
              <a:t>Sillicon</a:t>
            </a:r>
            <a:r>
              <a:rPr lang="es-ES" baseline="0" dirty="0"/>
              <a:t> Valley, el mercado de la educación a nivel global se valoró en 4.9 trillones de dólares. En 5 años, se estima que crezca más de un 28% hasta llegar a 6.3 trillones de dólares en 2020. La proporción de ingresos de las corporaciones educativas crece visiblemente. Se expande además visiblemente en sectores nuevos como el llamado “aprendizaje a lo largo de la vida” o en la educación de la primera infancia.</a:t>
            </a:r>
          </a:p>
          <a:p>
            <a:endParaRPr lang="es-ES" baseline="0" dirty="0"/>
          </a:p>
          <a:p>
            <a:r>
              <a:rPr lang="es-ES" baseline="0" dirty="0"/>
              <a:t>Además de esto, la inversión de capital riesgo en empresas educativas alcanzó en 2014 los 2 billones de dólares, lo que supone un crecimiento del 45% en los últimos cinco años. Hay que tener en cuenta que, a pesar de representar más del 6% del PIB mundial, el mercado de la educación está capitalizado sólo en un 0,1%</a:t>
            </a:r>
          </a:p>
          <a:p>
            <a:endParaRPr lang="es-ES" baseline="0" dirty="0"/>
          </a:p>
          <a:p>
            <a:r>
              <a:rPr lang="es-ES" baseline="0" dirty="0"/>
              <a:t>En el contexto de la crisis financiera global de 2008, el mercado de la educación fue bautizado como el “último panal de miel de Wall Street”. Tras la privatización masiva del sector de la Sanidad, la educación aparece como la última frontera, como un mercado lucrativo   </a:t>
            </a:r>
          </a:p>
          <a:p>
            <a:r>
              <a:rPr lang="es-ES" baseline="0" dirty="0"/>
              <a:t> </a:t>
            </a:r>
            <a:endParaRPr lang="es-ES" dirty="0"/>
          </a:p>
        </p:txBody>
      </p:sp>
      <p:sp>
        <p:nvSpPr>
          <p:cNvPr id="4" name="Marcador de número de diapositiva 3"/>
          <p:cNvSpPr>
            <a:spLocks noGrp="1"/>
          </p:cNvSpPr>
          <p:nvPr>
            <p:ph type="sldNum" sz="quarter" idx="10"/>
          </p:nvPr>
        </p:nvSpPr>
        <p:spPr/>
        <p:txBody>
          <a:bodyPr/>
          <a:lstStyle/>
          <a:p>
            <a:fld id="{5D91D227-FD2A-744E-B163-DC076E409D35}" type="slidenum">
              <a:rPr lang="en-US" smtClean="0"/>
              <a:t>4</a:t>
            </a:fld>
            <a:endParaRPr lang="en-US"/>
          </a:p>
        </p:txBody>
      </p:sp>
    </p:spTree>
    <p:extLst>
      <p:ext uri="{BB962C8B-B14F-4D97-AF65-F5344CB8AC3E}">
        <p14:creationId xmlns:p14="http://schemas.microsoft.com/office/powerpoint/2010/main" val="56817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FA5D3B-4A9A-4DD6-BD85-C33249F231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902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1D227-FD2A-744E-B163-DC076E409D35}" type="slidenum">
              <a:rPr lang="en-US" smtClean="0"/>
              <a:t>10</a:t>
            </a:fld>
            <a:endParaRPr lang="en-US"/>
          </a:p>
        </p:txBody>
      </p:sp>
    </p:spTree>
    <p:extLst>
      <p:ext uri="{BB962C8B-B14F-4D97-AF65-F5344CB8AC3E}">
        <p14:creationId xmlns:p14="http://schemas.microsoft.com/office/powerpoint/2010/main" val="333086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1D227-FD2A-744E-B163-DC076E409D35}" type="slidenum">
              <a:rPr lang="en-US" smtClean="0"/>
              <a:t>12</a:t>
            </a:fld>
            <a:endParaRPr lang="en-US"/>
          </a:p>
        </p:txBody>
      </p:sp>
    </p:spTree>
    <p:extLst>
      <p:ext uri="{BB962C8B-B14F-4D97-AF65-F5344CB8AC3E}">
        <p14:creationId xmlns:p14="http://schemas.microsoft.com/office/powerpoint/2010/main" val="252605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1D227-FD2A-744E-B163-DC076E409D35}" type="slidenum">
              <a:rPr lang="en-US" smtClean="0"/>
              <a:t>13</a:t>
            </a:fld>
            <a:endParaRPr lang="en-US"/>
          </a:p>
        </p:txBody>
      </p:sp>
    </p:spTree>
    <p:extLst>
      <p:ext uri="{BB962C8B-B14F-4D97-AF65-F5344CB8AC3E}">
        <p14:creationId xmlns:p14="http://schemas.microsoft.com/office/powerpoint/2010/main" val="185790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1D227-FD2A-744E-B163-DC076E409D35}" type="slidenum">
              <a:rPr lang="en-US" smtClean="0"/>
              <a:t>14</a:t>
            </a:fld>
            <a:endParaRPr lang="en-US"/>
          </a:p>
        </p:txBody>
      </p:sp>
    </p:spTree>
    <p:extLst>
      <p:ext uri="{BB962C8B-B14F-4D97-AF65-F5344CB8AC3E}">
        <p14:creationId xmlns:p14="http://schemas.microsoft.com/office/powerpoint/2010/main" val="333833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91D227-FD2A-744E-B163-DC076E409D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70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95475D67-04AD-D24A-8267-909178098406}" type="datetimeFigureOut">
              <a:rPr lang="en-US" smtClean="0"/>
              <a:t>11/16/17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2067915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5475D67-04AD-D24A-8267-909178098406}" type="datetimeFigureOut">
              <a:rPr lang="en-US" smtClean="0"/>
              <a:t>11/16/17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63416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5475D67-04AD-D24A-8267-909178098406}" type="datetimeFigureOut">
              <a:rPr lang="en-US" smtClean="0"/>
              <a:t>11/16/17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178700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77D7557-72E8-5F4D-AFF4-AD0AE4B3FB46}" type="datetimeFigureOut">
              <a:rPr lang="fr-FR" smtClean="0"/>
              <a:t>16/11/2017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1879517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77D7557-72E8-5F4D-AFF4-AD0AE4B3FB46}" type="datetimeFigureOut">
              <a:rPr lang="fr-FR" smtClean="0"/>
              <a:t>16/11/2017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3389786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77D7557-72E8-5F4D-AFF4-AD0AE4B3FB46}" type="datetimeFigureOut">
              <a:rPr lang="fr-FR" smtClean="0"/>
              <a:t>16/11/2017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5042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77D7557-72E8-5F4D-AFF4-AD0AE4B3FB46}" type="datetimeFigureOut">
              <a:rPr lang="fr-FR" smtClean="0"/>
              <a:t>16/11/2017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250681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77D7557-72E8-5F4D-AFF4-AD0AE4B3FB46}" type="datetimeFigureOut">
              <a:rPr lang="fr-FR" smtClean="0"/>
              <a:t>16/11/2017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455751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77D7557-72E8-5F4D-AFF4-AD0AE4B3FB46}" type="datetimeFigureOut">
              <a:rPr lang="fr-FR" smtClean="0"/>
              <a:t>16/11/2017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134307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7D7557-72E8-5F4D-AFF4-AD0AE4B3FB46}" type="datetimeFigureOut">
              <a:rPr lang="fr-FR" smtClean="0"/>
              <a:t>16/11/2017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3666031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77D7557-72E8-5F4D-AFF4-AD0AE4B3FB46}" type="datetimeFigureOut">
              <a:rPr lang="fr-FR" smtClean="0"/>
              <a:t>16/11/2017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290669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95475D67-04AD-D24A-8267-909178098406}" type="datetimeFigureOut">
              <a:rPr lang="en-US" smtClean="0"/>
              <a:t>11/16/17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1701507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77D7557-72E8-5F4D-AFF4-AD0AE4B3FB46}" type="datetimeFigureOut">
              <a:rPr lang="fr-FR" smtClean="0"/>
              <a:t>16/11/2017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4105527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77D7557-72E8-5F4D-AFF4-AD0AE4B3FB46}" type="datetimeFigureOut">
              <a:rPr lang="fr-FR" smtClean="0"/>
              <a:t>16/11/2017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1726292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77D7557-72E8-5F4D-AFF4-AD0AE4B3FB46}" type="datetimeFigureOut">
              <a:rPr lang="fr-FR" smtClean="0"/>
              <a:t>16/11/2017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82613E-44EF-874B-A8AD-C9520A3F2995}" type="slidenum">
              <a:rPr lang="fr-FR" smtClean="0"/>
              <a:t>‹Nr.›</a:t>
            </a:fld>
            <a:endParaRPr lang="fr-FR"/>
          </a:p>
        </p:txBody>
      </p:sp>
    </p:spTree>
    <p:extLst>
      <p:ext uri="{BB962C8B-B14F-4D97-AF65-F5344CB8AC3E}">
        <p14:creationId xmlns:p14="http://schemas.microsoft.com/office/powerpoint/2010/main" val="2002220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1380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95475D67-04AD-D24A-8267-909178098406}" type="datetimeFigureOut">
              <a:rPr lang="en-US" smtClean="0"/>
              <a:t>11/16/17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181545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95475D67-04AD-D24A-8267-909178098406}" type="datetimeFigureOut">
              <a:rPr lang="en-US" smtClean="0"/>
              <a:t>11/16/17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227843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95475D67-04AD-D24A-8267-909178098406}" type="datetimeFigureOut">
              <a:rPr lang="en-US" smtClean="0"/>
              <a:t>11/16/17</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337362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95475D67-04AD-D24A-8267-909178098406}" type="datetimeFigureOut">
              <a:rPr lang="en-US" smtClean="0"/>
              <a:t>11/16/17</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150531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5475D67-04AD-D24A-8267-909178098406}" type="datetimeFigureOut">
              <a:rPr lang="en-US" smtClean="0"/>
              <a:t>11/16/17</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401774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5475D67-04AD-D24A-8267-909178098406}" type="datetimeFigureOut">
              <a:rPr lang="en-US" smtClean="0"/>
              <a:t>11/16/17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3878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95475D67-04AD-D24A-8267-909178098406}" type="datetimeFigureOut">
              <a:rPr lang="en-US" smtClean="0"/>
              <a:t>11/16/17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80B388E-B01E-6945-BC5C-FBD950408D68}" type="slidenum">
              <a:rPr lang="en-US" smtClean="0"/>
              <a:t>‹Nr.›</a:t>
            </a:fld>
            <a:endParaRPr lang="en-US"/>
          </a:p>
        </p:txBody>
      </p:sp>
    </p:spTree>
    <p:extLst>
      <p:ext uri="{BB962C8B-B14F-4D97-AF65-F5344CB8AC3E}">
        <p14:creationId xmlns:p14="http://schemas.microsoft.com/office/powerpoint/2010/main" val="1251861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75D67-04AD-D24A-8267-909178098406}" type="datetimeFigureOut">
              <a:rPr lang="en-US" smtClean="0"/>
              <a:t>11/16/17</a:t>
            </a:fld>
            <a:endParaRPr lang="en-U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B388E-B01E-6945-BC5C-FBD950408D68}" type="slidenum">
              <a:rPr lang="en-US" smtClean="0"/>
              <a:t>‹Nr.›</a:t>
            </a:fld>
            <a:endParaRPr lang="en-US"/>
          </a:p>
        </p:txBody>
      </p:sp>
    </p:spTree>
    <p:extLst>
      <p:ext uri="{BB962C8B-B14F-4D97-AF65-F5344CB8AC3E}">
        <p14:creationId xmlns:p14="http://schemas.microsoft.com/office/powerpoint/2010/main" val="1630087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D7557-72E8-5F4D-AFF4-AD0AE4B3FB46}" type="datetimeFigureOut">
              <a:rPr lang="fr-FR" smtClean="0"/>
              <a:t>16/11/2017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2613E-44EF-874B-A8AD-C9520A3F2995}" type="slidenum">
              <a:rPr lang="fr-FR" smtClean="0"/>
              <a:t>‹Nr.›</a:t>
            </a:fld>
            <a:endParaRPr lang="fr-FR"/>
          </a:p>
        </p:txBody>
      </p:sp>
    </p:spTree>
    <p:extLst>
      <p:ext uri="{BB962C8B-B14F-4D97-AF65-F5344CB8AC3E}">
        <p14:creationId xmlns:p14="http://schemas.microsoft.com/office/powerpoint/2010/main" val="9658875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1" Type="http://schemas.openxmlformats.org/officeDocument/2006/relationships/image" Target="../media/image28.jpeg"/><Relationship Id="rId12"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pn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jpeg"/><Relationship Id="rId7" Type="http://schemas.openxmlformats.org/officeDocument/2006/relationships/image" Target="../media/image36.jpeg"/><Relationship Id="rId8"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4" Type="http://schemas.microsoft.com/office/2007/relationships/hdphoto" Target="../media/hdphoto4.wdp"/><Relationship Id="rId5" Type="http://schemas.openxmlformats.org/officeDocument/2006/relationships/image" Target="../media/image38.jpeg"/><Relationship Id="rId6" Type="http://schemas.microsoft.com/office/2007/relationships/hdphoto" Target="../media/hdphoto5.wdp"/><Relationship Id="rId7" Type="http://schemas.openxmlformats.org/officeDocument/2006/relationships/image" Target="../media/image39.jpeg"/><Relationship Id="rId8" Type="http://schemas.openxmlformats.org/officeDocument/2006/relationships/image" Target="../media/image40.jpeg"/><Relationship Id="rId9" Type="http://schemas.microsoft.com/office/2007/relationships/hdphoto" Target="../media/hdphoto6.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1" Type="http://schemas.microsoft.com/office/2007/relationships/hdphoto" Target="../media/hdphoto10.wdp"/><Relationship Id="rId12"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1.jpeg"/><Relationship Id="rId4" Type="http://schemas.openxmlformats.org/officeDocument/2006/relationships/image" Target="../media/image42.jpeg"/><Relationship Id="rId5" Type="http://schemas.microsoft.com/office/2007/relationships/hdphoto" Target="../media/hdphoto7.wdp"/><Relationship Id="rId6" Type="http://schemas.openxmlformats.org/officeDocument/2006/relationships/image" Target="../media/image43.png"/><Relationship Id="rId7" Type="http://schemas.microsoft.com/office/2007/relationships/hdphoto" Target="../media/hdphoto8.wdp"/><Relationship Id="rId8" Type="http://schemas.openxmlformats.org/officeDocument/2006/relationships/image" Target="../media/image44.png"/><Relationship Id="rId9" Type="http://schemas.microsoft.com/office/2007/relationships/hdphoto" Target="../media/hdphoto9.wdp"/><Relationship Id="rId10"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4" Type="http://schemas.openxmlformats.org/officeDocument/2006/relationships/image" Target="../media/image48.jpeg"/><Relationship Id="rId5" Type="http://schemas.microsoft.com/office/2007/relationships/hdphoto" Target="../media/hdphoto12.wdp"/><Relationship Id="rId6" Type="http://schemas.openxmlformats.org/officeDocument/2006/relationships/image" Target="../media/image49.jpeg"/><Relationship Id="rId7" Type="http://schemas.microsoft.com/office/2007/relationships/hdphoto" Target="../media/hdphoto13.wdp"/><Relationship Id="rId8" Type="http://schemas.openxmlformats.org/officeDocument/2006/relationships/image" Target="../media/image50.jpeg"/><Relationship Id="rId9" Type="http://schemas.microsoft.com/office/2007/relationships/hdphoto" Target="../media/hdphoto14.wdp"/><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6" Type="http://schemas.microsoft.com/office/2007/relationships/hdphoto" Target="../media/hdphoto15.wdp"/><Relationship Id="rId7" Type="http://schemas.openxmlformats.org/officeDocument/2006/relationships/image" Target="../media/image54.png"/><Relationship Id="rId8" Type="http://schemas.openxmlformats.org/officeDocument/2006/relationships/image" Target="../media/image55.jpeg"/><Relationship Id="rId9" Type="http://schemas.openxmlformats.org/officeDocument/2006/relationships/image" Target="../media/image56.png"/><Relationship Id="rId10" Type="http://schemas.openxmlformats.org/officeDocument/2006/relationships/image" Target="../media/image57.png"/><Relationship Id="rId11" Type="http://schemas.openxmlformats.org/officeDocument/2006/relationships/image" Target="../media/image58.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7" Type="http://schemas.openxmlformats.org/officeDocument/2006/relationships/image" Target="../media/image64.emf"/><Relationship Id="rId1" Type="http://schemas.openxmlformats.org/officeDocument/2006/relationships/slideLayout" Target="../slideLayouts/slideLayout7.xml"/><Relationship Id="rId2" Type="http://schemas.openxmlformats.org/officeDocument/2006/relationships/image" Target="../media/image5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23219"/>
            <a:ext cx="9173727" cy="2171614"/>
          </a:xfrm>
          <a:prstGeom prst="rect">
            <a:avLst/>
          </a:prstGeom>
        </p:spPr>
      </p:pic>
      <p:pic>
        <p:nvPicPr>
          <p:cNvPr id="3"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5270" y="4629046"/>
            <a:ext cx="3721236" cy="1371704"/>
          </a:xfrm>
          <a:prstGeom prst="rect">
            <a:avLst/>
          </a:prstGeom>
        </p:spPr>
      </p:pic>
      <p:sp>
        <p:nvSpPr>
          <p:cNvPr id="8" name="Rectangle 7"/>
          <p:cNvSpPr/>
          <p:nvPr/>
        </p:nvSpPr>
        <p:spPr>
          <a:xfrm>
            <a:off x="0" y="2605088"/>
            <a:ext cx="9153527" cy="2167449"/>
          </a:xfrm>
          <a:prstGeom prst="rect">
            <a:avLst/>
          </a:prstGeom>
          <a:solidFill>
            <a:schemeClr val="tx1">
              <a:lumMod val="95000"/>
              <a:lumOff val="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Title 1"/>
          <p:cNvSpPr txBox="1">
            <a:spLocks/>
          </p:cNvSpPr>
          <p:nvPr/>
        </p:nvSpPr>
        <p:spPr>
          <a:xfrm>
            <a:off x="0" y="3076575"/>
            <a:ext cx="9153598" cy="2131219"/>
          </a:xfrm>
          <a:prstGeom prst="rect">
            <a:avLst/>
          </a:prstGeom>
        </p:spPr>
        <p:txBody>
          <a:bodyPr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dirty="0" err="1">
                <a:ln>
                  <a:noFill/>
                </a:ln>
                <a:solidFill>
                  <a:schemeClr val="bg1"/>
                </a:solidFill>
                <a:effectLst/>
                <a:uLnTx/>
                <a:uFillTx/>
                <a:latin typeface="Helvetica Neue Medium" charset="0"/>
                <a:ea typeface="Helvetica Neue Medium" charset="0"/>
                <a:cs typeface="Helvetica Neue Medium" charset="0"/>
              </a:rPr>
              <a:t>Respuesta</a:t>
            </a:r>
            <a:r>
              <a:rPr kumimoji="0" lang="en-US" sz="3600" u="none" strike="noStrike" kern="1200" cap="none" spc="0" normalizeH="0" baseline="0" noProof="0" dirty="0">
                <a:ln>
                  <a:noFill/>
                </a:ln>
                <a:solidFill>
                  <a:schemeClr val="bg1"/>
                </a:solidFill>
                <a:effectLst/>
                <a:uLnTx/>
                <a:uFillTx/>
                <a:latin typeface="Helvetica Neue Medium" charset="0"/>
                <a:ea typeface="Helvetica Neue Medium" charset="0"/>
                <a:cs typeface="Helvetica Neue Medium" charset="0"/>
              </a:rPr>
              <a:t> Mundial </a:t>
            </a:r>
          </a:p>
          <a:p>
            <a:pPr lvl="0">
              <a:defRPr/>
            </a:pPr>
            <a:r>
              <a:rPr lang="en-US" sz="3600" dirty="0" err="1">
                <a:solidFill>
                  <a:schemeClr val="bg1"/>
                </a:solidFill>
                <a:latin typeface="Helvetica Neue Medium" charset="0"/>
                <a:ea typeface="Helvetica Neue Medium" charset="0"/>
                <a:cs typeface="Helvetica Neue Medium" charset="0"/>
              </a:rPr>
              <a:t>frente</a:t>
            </a:r>
            <a:r>
              <a:rPr lang="en-US" sz="3600" dirty="0">
                <a:solidFill>
                  <a:schemeClr val="bg1"/>
                </a:solidFill>
                <a:latin typeface="Helvetica Neue Medium" charset="0"/>
                <a:ea typeface="Helvetica Neue Medium" charset="0"/>
                <a:cs typeface="Helvetica Neue Medium" charset="0"/>
              </a:rPr>
              <a:t> a la </a:t>
            </a:r>
            <a:r>
              <a:rPr kumimoji="0" lang="en-US" sz="3600" u="none" strike="noStrike" kern="1200" cap="none" spc="0" normalizeH="0" baseline="0" noProof="0" dirty="0" err="1">
                <a:ln>
                  <a:noFill/>
                </a:ln>
                <a:solidFill>
                  <a:schemeClr val="bg1"/>
                </a:solidFill>
                <a:effectLst/>
                <a:uLnTx/>
                <a:uFillTx/>
                <a:latin typeface="Helvetica Neue Medium" charset="0"/>
                <a:ea typeface="Helvetica Neue Medium" charset="0"/>
                <a:cs typeface="Helvetica Neue Medium" charset="0"/>
              </a:rPr>
              <a:t>mercantilización</a:t>
            </a:r>
            <a:r>
              <a:rPr kumimoji="0" lang="en-US" sz="3600" u="none" strike="noStrike" kern="1200" cap="none" spc="0" normalizeH="0" baseline="0" noProof="0" dirty="0">
                <a:ln>
                  <a:noFill/>
                </a:ln>
                <a:solidFill>
                  <a:schemeClr val="bg1"/>
                </a:solidFill>
                <a:effectLst/>
                <a:uLnTx/>
                <a:uFillTx/>
                <a:latin typeface="Helvetica Neue Medium" charset="0"/>
                <a:ea typeface="Helvetica Neue Medium" charset="0"/>
                <a:cs typeface="Helvetica Neue Medium" charset="0"/>
              </a:rPr>
              <a:t> y </a:t>
            </a:r>
            <a:r>
              <a:rPr kumimoji="0" lang="en-US" sz="3600" u="none" strike="noStrike" kern="1200" cap="none" spc="0" normalizeH="0" baseline="0" noProof="0" dirty="0" err="1">
                <a:ln>
                  <a:noFill/>
                </a:ln>
                <a:solidFill>
                  <a:schemeClr val="bg1"/>
                </a:solidFill>
                <a:effectLst/>
                <a:uLnTx/>
                <a:uFillTx/>
                <a:latin typeface="Helvetica Neue Medium" charset="0"/>
                <a:ea typeface="Helvetica Neue Medium" charset="0"/>
                <a:cs typeface="Helvetica Neue Medium" charset="0"/>
              </a:rPr>
              <a:t>privatización</a:t>
            </a:r>
            <a:r>
              <a:rPr kumimoji="0" lang="en-US" sz="3600" u="none" strike="noStrike" kern="1200" cap="none" spc="0" normalizeH="0" baseline="0" noProof="0" dirty="0">
                <a:ln>
                  <a:noFill/>
                </a:ln>
                <a:solidFill>
                  <a:schemeClr val="bg1"/>
                </a:solidFill>
                <a:effectLst/>
                <a:uLnTx/>
                <a:uFillTx/>
                <a:latin typeface="Helvetica Neue Medium" charset="0"/>
                <a:ea typeface="Helvetica Neue Medium" charset="0"/>
                <a:cs typeface="Helvetica Neue Medium" charset="0"/>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u="none" strike="noStrike" kern="1200" cap="none" spc="0" normalizeH="0" baseline="0" noProof="0" dirty="0">
                <a:ln>
                  <a:noFill/>
                </a:ln>
                <a:solidFill>
                  <a:schemeClr val="bg1"/>
                </a:solidFill>
                <a:effectLst/>
                <a:uLnTx/>
                <a:uFillTx/>
                <a:latin typeface="Helvetica Neue Medium" charset="0"/>
                <a:ea typeface="Helvetica Neue Medium" charset="0"/>
                <a:cs typeface="Helvetica Neue Medium" charset="0"/>
              </a:rPr>
              <a:t>de la </a:t>
            </a:r>
            <a:r>
              <a:rPr kumimoji="0" lang="en-US" sz="3600" u="none" strike="noStrike" kern="1200" cap="none" spc="0" normalizeH="0" baseline="0" noProof="0" dirty="0" err="1">
                <a:ln>
                  <a:noFill/>
                </a:ln>
                <a:solidFill>
                  <a:schemeClr val="bg1"/>
                </a:solidFill>
                <a:effectLst/>
                <a:uLnTx/>
                <a:uFillTx/>
                <a:latin typeface="Helvetica Neue Medium" charset="0"/>
                <a:ea typeface="Helvetica Neue Medium" charset="0"/>
                <a:cs typeface="Helvetica Neue Medium" charset="0"/>
              </a:rPr>
              <a:t>educación</a:t>
            </a:r>
            <a:endParaRPr kumimoji="0" lang="fr-FR" sz="3600" u="none" strike="noStrike" kern="1200" cap="none" spc="0" normalizeH="0" baseline="0" noProof="0" dirty="0">
              <a:ln>
                <a:noFill/>
              </a:ln>
              <a:solidFill>
                <a:schemeClr val="bg1"/>
              </a:solidFill>
              <a:effectLst/>
              <a:uLnTx/>
              <a:uFillTx/>
              <a:latin typeface="Helvetica Neue Medium" charset="0"/>
              <a:ea typeface="Helvetica Neue Medium" charset="0"/>
              <a:cs typeface="Helvetica Neue Medium" charset="0"/>
            </a:endParaRPr>
          </a:p>
        </p:txBody>
      </p:sp>
    </p:spTree>
    <p:extLst>
      <p:ext uri="{BB962C8B-B14F-4D97-AF65-F5344CB8AC3E}">
        <p14:creationId xmlns:p14="http://schemas.microsoft.com/office/powerpoint/2010/main" val="95839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2048B76D-0712-448F-9405-61D0931EA3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0502" y="116056"/>
            <a:ext cx="3209391" cy="4311287"/>
          </a:xfrm>
          <a:prstGeom prst="rect">
            <a:avLst/>
          </a:prstGeom>
        </p:spPr>
      </p:pic>
      <p:pic>
        <p:nvPicPr>
          <p:cNvPr id="10" name="Picture 9">
            <a:extLst>
              <a:ext uri="{FF2B5EF4-FFF2-40B4-BE49-F238E27FC236}">
                <a16:creationId xmlns:a16="http://schemas.microsoft.com/office/drawing/2014/main" xmlns="" id="{DB51A1A8-9F96-4EC6-8D51-8522D9D152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9266" y="354389"/>
            <a:ext cx="3204702" cy="4277243"/>
          </a:xfrm>
          <a:prstGeom prst="rect">
            <a:avLst/>
          </a:prstGeom>
        </p:spPr>
      </p:pic>
      <p:pic>
        <p:nvPicPr>
          <p:cNvPr id="9" name="Picture 8" descr="A close up of text on a black background&#10;&#10;Description generated with high confidence">
            <a:extLst>
              <a:ext uri="{FF2B5EF4-FFF2-40B4-BE49-F238E27FC236}">
                <a16:creationId xmlns:a16="http://schemas.microsoft.com/office/drawing/2014/main" xmlns="" id="{19AA3537-E4D7-4897-BC1D-17CE0218B7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0502" y="3054573"/>
            <a:ext cx="2891693" cy="3655280"/>
          </a:xfrm>
          <a:prstGeom prst="rect">
            <a:avLst/>
          </a:prstGeom>
        </p:spPr>
      </p:pic>
      <p:sp>
        <p:nvSpPr>
          <p:cNvPr id="12" name="CuadroTexto 2">
            <a:extLst>
              <a:ext uri="{FF2B5EF4-FFF2-40B4-BE49-F238E27FC236}">
                <a16:creationId xmlns:a16="http://schemas.microsoft.com/office/drawing/2014/main" xmlns="" id="{C4DFA5E5-DA70-4F66-A0A8-23C62B49CE8A}"/>
              </a:ext>
            </a:extLst>
          </p:cNvPr>
          <p:cNvSpPr txBox="1"/>
          <p:nvPr/>
        </p:nvSpPr>
        <p:spPr>
          <a:xfrm>
            <a:off x="2545125" y="26348"/>
            <a:ext cx="37005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C0504D"/>
                </a:solidFill>
                <a:effectLst/>
                <a:uLnTx/>
                <a:uFillTx/>
                <a:latin typeface="Helvetica Neue" charset="0"/>
                <a:ea typeface="Helvetica Neue" charset="0"/>
                <a:cs typeface="Helvetica Neue" charset="0"/>
              </a:rPr>
              <a:t>Investigación</a:t>
            </a:r>
          </a:p>
        </p:txBody>
      </p:sp>
      <p:sp>
        <p:nvSpPr>
          <p:cNvPr id="8" name="TextBox 7">
            <a:extLst>
              <a:ext uri="{FF2B5EF4-FFF2-40B4-BE49-F238E27FC236}">
                <a16:creationId xmlns:a16="http://schemas.microsoft.com/office/drawing/2014/main" xmlns="" id="{419F4835-DA5E-4960-B2B4-7E083C6EB99D}"/>
              </a:ext>
            </a:extLst>
          </p:cNvPr>
          <p:cNvSpPr txBox="1"/>
          <p:nvPr/>
        </p:nvSpPr>
        <p:spPr>
          <a:xfrm>
            <a:off x="499730" y="1392865"/>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descr="A picture containing person&#10;&#10;Description generated with very high confidence">
            <a:extLst>
              <a:ext uri="{FF2B5EF4-FFF2-40B4-BE49-F238E27FC236}">
                <a16:creationId xmlns:a16="http://schemas.microsoft.com/office/drawing/2014/main" xmlns="" id="{359A04DA-6CEE-49AB-B99D-DF207445B5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9526" y="116343"/>
            <a:ext cx="2770884" cy="3918202"/>
          </a:xfrm>
          <a:prstGeom prst="rect">
            <a:avLst/>
          </a:prstGeom>
        </p:spPr>
      </p:pic>
      <p:pic>
        <p:nvPicPr>
          <p:cNvPr id="6" name="Picture 5">
            <a:extLst>
              <a:ext uri="{FF2B5EF4-FFF2-40B4-BE49-F238E27FC236}">
                <a16:creationId xmlns:a16="http://schemas.microsoft.com/office/drawing/2014/main" xmlns="" id="{3BAE68DC-B059-407D-BC8F-8B38B96F7B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981005">
            <a:off x="272031" y="300117"/>
            <a:ext cx="3210487" cy="3810579"/>
          </a:xfrm>
          <a:prstGeom prst="rect">
            <a:avLst/>
          </a:prstGeom>
        </p:spPr>
      </p:pic>
      <p:pic>
        <p:nvPicPr>
          <p:cNvPr id="4" name="Picture 3">
            <a:extLst>
              <a:ext uri="{FF2B5EF4-FFF2-40B4-BE49-F238E27FC236}">
                <a16:creationId xmlns:a16="http://schemas.microsoft.com/office/drawing/2014/main" xmlns="" id="{947712E6-9EFE-41CE-94D3-0EB3C995B6E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70502" y="1012919"/>
            <a:ext cx="2702178" cy="3855660"/>
          </a:xfrm>
          <a:prstGeom prst="rect">
            <a:avLst/>
          </a:prstGeom>
        </p:spPr>
      </p:pic>
      <p:pic>
        <p:nvPicPr>
          <p:cNvPr id="7" name="Imagen 6">
            <a:extLst>
              <a:ext uri="{FF2B5EF4-FFF2-40B4-BE49-F238E27FC236}">
                <a16:creationId xmlns:a16="http://schemas.microsoft.com/office/drawing/2014/main" xmlns="" id="{9B75BA4A-1397-4DD9-A131-5B36F3038B7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63330" y="2687594"/>
            <a:ext cx="2788157" cy="4022259"/>
          </a:xfrm>
          <a:prstGeom prst="rect">
            <a:avLst/>
          </a:prstGeom>
          <a:ln>
            <a:solidFill>
              <a:schemeClr val="tx2">
                <a:lumMod val="60000"/>
                <a:lumOff val="40000"/>
              </a:schemeClr>
            </a:solidFill>
          </a:ln>
          <a:scene3d>
            <a:camera prst="orthographicFront"/>
            <a:lightRig rig="threePt" dir="t"/>
          </a:scene3d>
          <a:sp3d extrusionH="76200" contourW="12700">
            <a:extrusionClr>
              <a:schemeClr val="tx1">
                <a:lumMod val="65000"/>
                <a:lumOff val="35000"/>
              </a:schemeClr>
            </a:extrusionClr>
            <a:contourClr>
              <a:schemeClr val="bg1">
                <a:lumMod val="50000"/>
              </a:schemeClr>
            </a:contourClr>
          </a:sp3d>
        </p:spPr>
      </p:pic>
      <p:pic>
        <p:nvPicPr>
          <p:cNvPr id="14" name="Picture 13">
            <a:extLst>
              <a:ext uri="{FF2B5EF4-FFF2-40B4-BE49-F238E27FC236}">
                <a16:creationId xmlns:a16="http://schemas.microsoft.com/office/drawing/2014/main" xmlns="" id="{7DD3EC95-F20C-4FE3-8DFE-B347AF79D5A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71734" y="3186535"/>
            <a:ext cx="2799037" cy="3624151"/>
          </a:xfrm>
          <a:prstGeom prst="rect">
            <a:avLst/>
          </a:prstGeom>
        </p:spPr>
      </p:pic>
      <p:pic>
        <p:nvPicPr>
          <p:cNvPr id="5" name="Picture 4">
            <a:extLst>
              <a:ext uri="{FF2B5EF4-FFF2-40B4-BE49-F238E27FC236}">
                <a16:creationId xmlns:a16="http://schemas.microsoft.com/office/drawing/2014/main" xmlns="" id="{6A09867C-B492-4DDB-A2AE-568BEA6B9BCB}"/>
              </a:ext>
            </a:extLst>
          </p:cNvPr>
          <p:cNvPicPr/>
          <p:nvPr/>
        </p:nvPicPr>
        <p:blipFill>
          <a:blip r:embed="rId11" cstate="email">
            <a:extLst>
              <a:ext uri="{28A0092B-C50C-407E-A947-70E740481C1C}">
                <a14:useLocalDpi xmlns:a14="http://schemas.microsoft.com/office/drawing/2010/main"/>
              </a:ext>
            </a:extLst>
          </a:blip>
          <a:stretch>
            <a:fillRect/>
          </a:stretch>
        </p:blipFill>
        <p:spPr bwMode="auto">
          <a:xfrm>
            <a:off x="271120" y="2744669"/>
            <a:ext cx="2908314" cy="3773924"/>
          </a:xfrm>
          <a:prstGeom prst="rect">
            <a:avLst/>
          </a:prstGeom>
          <a:ln>
            <a:solidFill>
              <a:schemeClr val="bg1">
                <a:lumMod val="65000"/>
              </a:schemeClr>
            </a:solidFill>
          </a:ln>
          <a:extLst>
            <a:ext uri="{53640926-AAD7-44d8-BBD7-CCE9431645EC}">
              <a14:shadowObscured xmlns:a14="http://schemas.microsoft.com/office/drawing/2010/main" xmlns=""/>
            </a:ext>
          </a:extLst>
        </p:spPr>
      </p:pic>
      <p:pic>
        <p:nvPicPr>
          <p:cNvPr id="2" name="Picture 1">
            <a:extLst>
              <a:ext uri="{FF2B5EF4-FFF2-40B4-BE49-F238E27FC236}">
                <a16:creationId xmlns:a16="http://schemas.microsoft.com/office/drawing/2014/main" xmlns="" id="{F3436661-E7EB-4673-86B2-AB8762F3709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19728">
            <a:off x="2454226" y="944638"/>
            <a:ext cx="3640684" cy="5172036"/>
          </a:xfrm>
          <a:prstGeom prst="rect">
            <a:avLst/>
          </a:prstGeom>
        </p:spPr>
      </p:pic>
    </p:spTree>
    <p:extLst>
      <p:ext uri="{BB962C8B-B14F-4D97-AF65-F5344CB8AC3E}">
        <p14:creationId xmlns:p14="http://schemas.microsoft.com/office/powerpoint/2010/main" val="428570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around each other&#10;&#10;Description generated with high confidence">
            <a:extLst>
              <a:ext uri="{FF2B5EF4-FFF2-40B4-BE49-F238E27FC236}">
                <a16:creationId xmlns:a16="http://schemas.microsoft.com/office/drawing/2014/main" xmlns="" id="{1A9630D4-4337-48EB-9F48-10A8E12599EC}"/>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649414" y="643467"/>
            <a:ext cx="3635120" cy="55710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music, brass, person, photo&#10;&#10;Description generated with very high confidence">
            <a:extLst>
              <a:ext uri="{FF2B5EF4-FFF2-40B4-BE49-F238E27FC236}">
                <a16:creationId xmlns:a16="http://schemas.microsoft.com/office/drawing/2014/main" xmlns="" id="{291D7795-8D00-4968-8D88-D1D037B589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2648" y="1449585"/>
            <a:ext cx="3968751" cy="3958829"/>
          </a:xfrm>
          <a:prstGeom prst="rect">
            <a:avLst/>
          </a:prstGeom>
        </p:spPr>
      </p:pic>
    </p:spTree>
    <p:extLst>
      <p:ext uri="{BB962C8B-B14F-4D97-AF65-F5344CB8AC3E}">
        <p14:creationId xmlns:p14="http://schemas.microsoft.com/office/powerpoint/2010/main" val="18540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37F21B-A8B0-4304-B1A3-B699A17B88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85171">
            <a:off x="4045653" y="548980"/>
            <a:ext cx="4416398" cy="3472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xmlns="" id="{4377EF4D-F241-4C7B-A746-8BE52B65D8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5524" y="3600868"/>
            <a:ext cx="3743277" cy="3111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xmlns="" id="{A0DD82B6-C39D-4A37-984E-C08B50C6C7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0691" y="3600868"/>
            <a:ext cx="4051137" cy="3038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2">
            <a:extLst>
              <a:ext uri="{FF2B5EF4-FFF2-40B4-BE49-F238E27FC236}">
                <a16:creationId xmlns:a16="http://schemas.microsoft.com/office/drawing/2014/main" xmlns="" id="{15917F97-BB49-4A8E-A7A9-76B6941D9C98}"/>
              </a:ext>
            </a:extLst>
          </p:cNvPr>
          <p:cNvSpPr txBox="1"/>
          <p:nvPr/>
        </p:nvSpPr>
        <p:spPr>
          <a:xfrm>
            <a:off x="1766708" y="0"/>
            <a:ext cx="37005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C0504D"/>
                </a:solidFill>
                <a:effectLst/>
                <a:uLnTx/>
                <a:uFillTx/>
                <a:latin typeface="Helvetica Neue" charset="0"/>
                <a:ea typeface="Helvetica Neue" charset="0"/>
                <a:cs typeface="Helvetica Neue" charset="0"/>
              </a:rPr>
              <a:t>Movilización</a:t>
            </a:r>
          </a:p>
        </p:txBody>
      </p:sp>
      <p:pic>
        <p:nvPicPr>
          <p:cNvPr id="3" name="Picture 2">
            <a:extLst>
              <a:ext uri="{FF2B5EF4-FFF2-40B4-BE49-F238E27FC236}">
                <a16:creationId xmlns:a16="http://schemas.microsoft.com/office/drawing/2014/main" xmlns="" id="{88AAB689-B2D5-40EE-A07F-54AA21728D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60484">
            <a:off x="309161" y="634726"/>
            <a:ext cx="4234195" cy="3175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5993298E-D93E-4646-B0A4-D1C2AE7BFB70}"/>
              </a:ext>
            </a:extLst>
          </p:cNvPr>
          <p:cNvPicPr>
            <a:picLocks noChangeAspect="1"/>
          </p:cNvPicPr>
          <p:nvPr/>
        </p:nvPicPr>
        <p:blipFill>
          <a:blip r:embed="rId7" cstate="emai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rot="413610">
            <a:off x="4818810" y="802553"/>
            <a:ext cx="3942461" cy="3418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5260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0A083BE-46A1-4D0B-BD18-09A2B2CCADD8}"/>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3903499" y="4003083"/>
            <a:ext cx="4631961" cy="2605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xmlns="" id="{BFB3315E-040E-4162-9349-1B070EF161FD}"/>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tretch>
            <a:fillRect/>
          </a:stretch>
        </p:blipFill>
        <p:spPr>
          <a:xfrm>
            <a:off x="502380" y="1010347"/>
            <a:ext cx="3070204" cy="1726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softEdge rad="12700"/>
          </a:effectLst>
          <a:scene3d>
            <a:camera prst="orthographicFront"/>
            <a:lightRig rig="twoPt" dir="t">
              <a:rot lat="0" lon="0" rev="7200000"/>
            </a:lightRig>
          </a:scene3d>
          <a:sp3d>
            <a:bevelT w="25400" h="19050"/>
            <a:contourClr>
              <a:srgbClr val="FFFFFF"/>
            </a:contourClr>
          </a:sp3d>
        </p:spPr>
      </p:pic>
      <p:sp>
        <p:nvSpPr>
          <p:cNvPr id="9" name="CuadroTexto 2">
            <a:extLst>
              <a:ext uri="{FF2B5EF4-FFF2-40B4-BE49-F238E27FC236}">
                <a16:creationId xmlns:a16="http://schemas.microsoft.com/office/drawing/2014/main" xmlns="" id="{2B02B45F-38BD-4AFE-8737-3D5080F03E3F}"/>
              </a:ext>
            </a:extLst>
          </p:cNvPr>
          <p:cNvSpPr txBox="1"/>
          <p:nvPr/>
        </p:nvSpPr>
        <p:spPr>
          <a:xfrm>
            <a:off x="1458228" y="-30778"/>
            <a:ext cx="6227545" cy="64633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3600" dirty="0">
                <a:solidFill>
                  <a:srgbClr val="C0504D"/>
                </a:solidFill>
                <a:latin typeface="Helvetica Neue"/>
              </a:rPr>
              <a:t>A</a:t>
            </a:r>
            <a:r>
              <a:rPr kumimoji="0" lang="es-ES" sz="3600" b="0" i="0" u="none" strike="noStrike" kern="1200" cap="none" spc="0" normalizeH="0" baseline="0" noProof="0" dirty="0" err="1">
                <a:ln>
                  <a:noFill/>
                </a:ln>
                <a:solidFill>
                  <a:srgbClr val="C0504D"/>
                </a:solidFill>
                <a:effectLst/>
                <a:uLnTx/>
                <a:uFillTx/>
                <a:latin typeface="Helvetica Neue"/>
              </a:rPr>
              <a:t>cción</a:t>
            </a:r>
            <a:r>
              <a:rPr kumimoji="0" lang="es-ES" sz="3600" b="0" i="0" u="none" strike="noStrike" kern="1200" cap="none" spc="0" normalizeH="0" baseline="0" noProof="0" dirty="0">
                <a:ln>
                  <a:noFill/>
                </a:ln>
                <a:solidFill>
                  <a:srgbClr val="C0504D"/>
                </a:solidFill>
                <a:effectLst/>
                <a:uLnTx/>
                <a:uFillTx/>
                <a:latin typeface="Helvetica Neue"/>
              </a:rPr>
              <a:t> política </a:t>
            </a:r>
          </a:p>
        </p:txBody>
      </p:sp>
      <p:pic>
        <p:nvPicPr>
          <p:cNvPr id="10" name="Picture 2">
            <a:extLst>
              <a:ext uri="{FF2B5EF4-FFF2-40B4-BE49-F238E27FC236}">
                <a16:creationId xmlns:a16="http://schemas.microsoft.com/office/drawing/2014/main" xmlns="" id="{54F651FF-ACE6-487F-AC32-951C76F422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60152">
            <a:off x="3830135" y="780275"/>
            <a:ext cx="4933955" cy="3700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group of people standing in a room&#10;&#10;Description generated with very high confidence">
            <a:extLst>
              <a:ext uri="{FF2B5EF4-FFF2-40B4-BE49-F238E27FC236}">
                <a16:creationId xmlns:a16="http://schemas.microsoft.com/office/drawing/2014/main" xmlns="" id="{E9C03CEF-F643-48C8-AB3A-5E367E38FE9D}"/>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p:blipFill>
        <p:spPr>
          <a:xfrm>
            <a:off x="823238" y="2984094"/>
            <a:ext cx="2749346" cy="3355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729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3" name="Picture 12" descr="A screenshot of a cell phone&#10;&#10;Description generated with very high confidence">
            <a:extLst>
              <a:ext uri="{FF2B5EF4-FFF2-40B4-BE49-F238E27FC236}">
                <a16:creationId xmlns:a16="http://schemas.microsoft.com/office/drawing/2014/main" xmlns="" id="{06BEA5C5-4B86-4EDE-9F3C-5BEACED78F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39434">
            <a:off x="2960153" y="1283782"/>
            <a:ext cx="3550086" cy="2594507"/>
          </a:xfrm>
          <a:prstGeom prst="rect">
            <a:avLst/>
          </a:prstGeom>
          <a:effectLst>
            <a:softEdge rad="12700"/>
          </a:effectLst>
        </p:spPr>
      </p:pic>
      <p:pic>
        <p:nvPicPr>
          <p:cNvPr id="4" name="Picture 3" descr="A screenshot of a newspaper&#10;&#10;Description generated with very high confidence">
            <a:extLst>
              <a:ext uri="{FF2B5EF4-FFF2-40B4-BE49-F238E27FC236}">
                <a16:creationId xmlns:a16="http://schemas.microsoft.com/office/drawing/2014/main" xmlns="" id="{E9EBBF29-6C0B-4666-9200-B36C1C05FA2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104753" y="-30778"/>
            <a:ext cx="2649640" cy="2735341"/>
          </a:xfrm>
          <a:prstGeom prst="rect">
            <a:avLst/>
          </a:prstGeom>
          <a:effectLst>
            <a:outerShdw blurRad="50800" dist="38100" dir="2700000" algn="tl" rotWithShape="0">
              <a:prstClr val="black">
                <a:alpha val="40000"/>
              </a:prstClr>
            </a:outerShdw>
          </a:effectLst>
        </p:spPr>
      </p:pic>
      <p:pic>
        <p:nvPicPr>
          <p:cNvPr id="16" name="Picture 15" descr="A screenshot of a cell phone&#10;&#10;Description generated with very high confidence">
            <a:extLst>
              <a:ext uri="{FF2B5EF4-FFF2-40B4-BE49-F238E27FC236}">
                <a16:creationId xmlns:a16="http://schemas.microsoft.com/office/drawing/2014/main" xmlns="" id="{18408A58-8C5A-4CAD-9740-708F64F8DAA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t="7907"/>
          <a:stretch/>
        </p:blipFill>
        <p:spPr>
          <a:xfrm>
            <a:off x="6691155" y="69733"/>
            <a:ext cx="2219182" cy="3627588"/>
          </a:xfrm>
          <a:prstGeom prst="rect">
            <a:avLst/>
          </a:prstGeom>
          <a:ln>
            <a:solidFill>
              <a:schemeClr val="tx1">
                <a:lumMod val="65000"/>
                <a:lumOff val="35000"/>
              </a:schemeClr>
            </a:solidFill>
          </a:ln>
          <a:effectLst>
            <a:softEdge rad="12700"/>
          </a:effectLst>
        </p:spPr>
      </p:pic>
      <p:pic>
        <p:nvPicPr>
          <p:cNvPr id="10" name="Picture 9" descr="A close up of a newspaper&#10;&#10;Description generated with high confidence">
            <a:extLst>
              <a:ext uri="{FF2B5EF4-FFF2-40B4-BE49-F238E27FC236}">
                <a16:creationId xmlns:a16="http://schemas.microsoft.com/office/drawing/2014/main" xmlns="" id="{543E692F-8775-428B-A7B3-E3E82B9F0DC8}"/>
              </a:ext>
            </a:extLst>
          </p:cNvPr>
          <p:cNvPicPr>
            <a:picLocks noChangeAspect="1"/>
          </p:cNvPicPr>
          <p:nvPr/>
        </p:nvPicPr>
        <p:blipFill>
          <a:blip r:embed="rId8" cstate="email">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rot="260179">
            <a:off x="193839" y="3770205"/>
            <a:ext cx="4295552" cy="2519042"/>
          </a:xfrm>
          <a:prstGeom prst="rect">
            <a:avLst/>
          </a:prstGeom>
          <a:effectLst>
            <a:softEdge rad="12700"/>
          </a:effectLst>
        </p:spPr>
      </p:pic>
      <p:sp>
        <p:nvSpPr>
          <p:cNvPr id="5" name="Rectangle 4">
            <a:extLst>
              <a:ext uri="{FF2B5EF4-FFF2-40B4-BE49-F238E27FC236}">
                <a16:creationId xmlns:a16="http://schemas.microsoft.com/office/drawing/2014/main" xmlns="" id="{3AF5B234-0A1F-4FA0-BAC7-F6D4D16452C1}"/>
              </a:ext>
            </a:extLst>
          </p:cNvPr>
          <p:cNvSpPr/>
          <p:nvPr/>
        </p:nvSpPr>
        <p:spPr>
          <a:xfrm>
            <a:off x="3308330" y="-30778"/>
            <a:ext cx="3108543" cy="646331"/>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C0504D"/>
                </a:solidFill>
                <a:effectLst/>
                <a:uLnTx/>
                <a:uFillTx/>
                <a:latin typeface="Helvetica Neue"/>
                <a:ea typeface="+mn-ea"/>
                <a:cs typeface="+mn-cs"/>
              </a:rPr>
              <a:t>Comunicación</a:t>
            </a:r>
            <a:endParaRPr kumimoji="0" lang="en-US" sz="3600" b="0" i="0" u="none" strike="noStrike" kern="1200" cap="none" spc="0" normalizeH="0" baseline="0" noProof="0" dirty="0">
              <a:ln>
                <a:noFill/>
              </a:ln>
              <a:solidFill>
                <a:prstClr val="black"/>
              </a:solidFill>
              <a:effectLst/>
              <a:uLnTx/>
              <a:uFillTx/>
              <a:latin typeface="Helvetica Neue"/>
              <a:ea typeface="+mn-ea"/>
              <a:cs typeface="+mn-cs"/>
            </a:endParaRPr>
          </a:p>
        </p:txBody>
      </p:sp>
      <p:pic>
        <p:nvPicPr>
          <p:cNvPr id="7" name="Picture 6" descr="A close up of a newspaper&#10;&#10;Description generated with high confidence">
            <a:extLst>
              <a:ext uri="{FF2B5EF4-FFF2-40B4-BE49-F238E27FC236}">
                <a16:creationId xmlns:a16="http://schemas.microsoft.com/office/drawing/2014/main" xmlns="" id="{681B8729-C325-47E6-AFDA-857B55228F0E}"/>
              </a:ext>
            </a:extLst>
          </p:cNvPr>
          <p:cNvPicPr>
            <a:picLocks noChangeAspect="1"/>
          </p:cNvPicPr>
          <p:nvPr/>
        </p:nvPicPr>
        <p:blipFill>
          <a:blip r:embed="rId10" cstate="email">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a:ext>
            </a:extLst>
          </a:blip>
          <a:stretch>
            <a:fillRect/>
          </a:stretch>
        </p:blipFill>
        <p:spPr>
          <a:xfrm rot="20993144">
            <a:off x="4156586" y="3590878"/>
            <a:ext cx="4653733" cy="2880882"/>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xmlns="" id="{691D731C-53FF-40FB-9FA9-6759B53B7C7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6700" y="1982933"/>
            <a:ext cx="2632536" cy="4875067"/>
          </a:xfrm>
          <a:prstGeom prst="rect">
            <a:avLst/>
          </a:prstGeom>
        </p:spPr>
      </p:pic>
    </p:spTree>
    <p:extLst>
      <p:ext uri="{BB962C8B-B14F-4D97-AF65-F5344CB8AC3E}">
        <p14:creationId xmlns:p14="http://schemas.microsoft.com/office/powerpoint/2010/main" val="239955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xmlns="" id="{16202F12-42CE-427B-8286-7E8369FD3C8C}"/>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4762566" y="3511295"/>
            <a:ext cx="4381434" cy="3346705"/>
          </a:xfrm>
          <a:custGeom>
            <a:avLst/>
            <a:gdLst>
              <a:gd name="connsiteX0" fmla="*/ 1549963 w 5841911"/>
              <a:gd name="connsiteY0" fmla="*/ 0 h 3346705"/>
              <a:gd name="connsiteX1" fmla="*/ 1555540 w 5841911"/>
              <a:gd name="connsiteY1" fmla="*/ 0 h 3346705"/>
              <a:gd name="connsiteX2" fmla="*/ 2621768 w 5841911"/>
              <a:gd name="connsiteY2" fmla="*/ 0 h 3346705"/>
              <a:gd name="connsiteX3" fmla="*/ 5841911 w 5841911"/>
              <a:gd name="connsiteY3" fmla="*/ 0 h 3346705"/>
              <a:gd name="connsiteX4" fmla="*/ 5841911 w 5841911"/>
              <a:gd name="connsiteY4" fmla="*/ 3346705 h 3346705"/>
              <a:gd name="connsiteX5" fmla="*/ 0 w 584191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7" name="Picture 6" descr="A screenshot of a newspaper&#10;&#10;Description generated with very high confidence">
            <a:extLst>
              <a:ext uri="{FF2B5EF4-FFF2-40B4-BE49-F238E27FC236}">
                <a16:creationId xmlns:a16="http://schemas.microsoft.com/office/drawing/2014/main" xmlns="" id="{2238DBF2-E26B-4D77-B37F-061ECD7E923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a:xfrm>
            <a:off x="20" y="3511295"/>
            <a:ext cx="5773903" cy="3346705"/>
          </a:xfrm>
          <a:custGeom>
            <a:avLst/>
            <a:gdLst>
              <a:gd name="connsiteX0" fmla="*/ 0 w 7698564"/>
              <a:gd name="connsiteY0" fmla="*/ 0 h 3346705"/>
              <a:gd name="connsiteX1" fmla="*/ 7698564 w 7698564"/>
              <a:gd name="connsiteY1" fmla="*/ 0 h 3346705"/>
              <a:gd name="connsiteX2" fmla="*/ 6148601 w 7698564"/>
              <a:gd name="connsiteY2" fmla="*/ 3346705 h 3346705"/>
              <a:gd name="connsiteX3" fmla="*/ 6143024 w 7698564"/>
              <a:gd name="connsiteY3" fmla="*/ 3346705 h 3346705"/>
              <a:gd name="connsiteX4" fmla="*/ 5076796 w 7698564"/>
              <a:gd name="connsiteY4" fmla="*/ 3346705 h 3346705"/>
              <a:gd name="connsiteX5" fmla="*/ 1246924 w 7698564"/>
              <a:gd name="connsiteY5" fmla="*/ 3346705 h 3346705"/>
              <a:gd name="connsiteX6" fmla="*/ 1246924 w 7698564"/>
              <a:gd name="connsiteY6" fmla="*/ 3346226 h 3346705"/>
              <a:gd name="connsiteX7" fmla="*/ 0 w 7698564"/>
              <a:gd name="connsiteY7" fmla="*/ 3346226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pic>
        <p:nvPicPr>
          <p:cNvPr id="5" name="Picture 4" descr="A close up of a newspaper&#10;&#10;Description generated with high confidence">
            <a:extLst>
              <a:ext uri="{FF2B5EF4-FFF2-40B4-BE49-F238E27FC236}">
                <a16:creationId xmlns:a16="http://schemas.microsoft.com/office/drawing/2014/main" xmlns="" id="{41BACD66-AD6E-43CC-8E9C-3D41C1DDA403}"/>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r="-1"/>
          <a:stretch/>
        </p:blipFill>
        <p:spPr>
          <a:xfrm>
            <a:off x="3370077" y="243"/>
            <a:ext cx="5773923" cy="3346705"/>
          </a:xfrm>
          <a:custGeom>
            <a:avLst/>
            <a:gdLst>
              <a:gd name="connsiteX0" fmla="*/ 1549963 w 7698564"/>
              <a:gd name="connsiteY0" fmla="*/ 0 h 3346705"/>
              <a:gd name="connsiteX1" fmla="*/ 1555540 w 7698564"/>
              <a:gd name="connsiteY1" fmla="*/ 0 h 3346705"/>
              <a:gd name="connsiteX2" fmla="*/ 2621768 w 7698564"/>
              <a:gd name="connsiteY2" fmla="*/ 0 h 3346705"/>
              <a:gd name="connsiteX3" fmla="*/ 6451640 w 7698564"/>
              <a:gd name="connsiteY3" fmla="*/ 0 h 3346705"/>
              <a:gd name="connsiteX4" fmla="*/ 6451640 w 7698564"/>
              <a:gd name="connsiteY4" fmla="*/ 479 h 3346705"/>
              <a:gd name="connsiteX5" fmla="*/ 7698564 w 7698564"/>
              <a:gd name="connsiteY5" fmla="*/ 479 h 3346705"/>
              <a:gd name="connsiteX6" fmla="*/ 7698564 w 7698564"/>
              <a:gd name="connsiteY6" fmla="*/ 3346705 h 3346705"/>
              <a:gd name="connsiteX7" fmla="*/ 0 w 7698564"/>
              <a:gd name="connsiteY7"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9" name="Picture 8" descr="A close up of a newspaper&#10;&#10;Description generated with high confidence">
            <a:extLst>
              <a:ext uri="{FF2B5EF4-FFF2-40B4-BE49-F238E27FC236}">
                <a16:creationId xmlns:a16="http://schemas.microsoft.com/office/drawing/2014/main" xmlns="" id="{542FD630-4C89-48CD-B02D-61FCE74E0700}"/>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20" y="10"/>
            <a:ext cx="439482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spTree>
    <p:extLst>
      <p:ext uri="{BB962C8B-B14F-4D97-AF65-F5344CB8AC3E}">
        <p14:creationId xmlns:p14="http://schemas.microsoft.com/office/powerpoint/2010/main" val="2709260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A screenshot of a computer&#10;&#10;Description generated with very high confidence">
            <a:extLst>
              <a:ext uri="{FF2B5EF4-FFF2-40B4-BE49-F238E27FC236}">
                <a16:creationId xmlns:a16="http://schemas.microsoft.com/office/drawing/2014/main" xmlns="" id="{B0AFD953-D987-4166-8410-409BFAEA52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1031" y="788078"/>
            <a:ext cx="3945449" cy="60699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person in a newspaper&#10;&#10;Description generated with high confidenc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600000">
            <a:off x="163423" y="721002"/>
            <a:ext cx="3397612" cy="276056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3" name="Picture 2" descr="A close up of text on a white background&#10;&#10;Description generated with very high confidence"/>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35000"/>
                    </a14:imgEffect>
                    <a14:imgEffect>
                      <a14:brightnessContrast bright="-26000" contrast="26000"/>
                    </a14:imgEffect>
                  </a14:imgLayer>
                </a14:imgProps>
              </a:ext>
              <a:ext uri="{28A0092B-C50C-407E-A947-70E740481C1C}">
                <a14:useLocalDpi xmlns:a14="http://schemas.microsoft.com/office/drawing/2010/main"/>
              </a:ext>
            </a:extLst>
          </a:blip>
          <a:srcRect l="-407"/>
          <a:stretch/>
        </p:blipFill>
        <p:spPr>
          <a:xfrm rot="455735">
            <a:off x="781972" y="650516"/>
            <a:ext cx="3282677" cy="249061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028" name="Rectangle 70">
            <a:extLst>
              <a:ext uri="{FF2B5EF4-FFF2-40B4-BE49-F238E27FC236}">
                <a16:creationId xmlns:a16="http://schemas.microsoft.com/office/drawing/2014/main" xmlns="" id="{799448F2-0E5B-42DA-B2D1-11A14E947B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710" y="0"/>
            <a:ext cx="6858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xmlns="" id="{4E8A7552-20E1-4F34-ADAB-C1DB6634D4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51378" y="-87579"/>
            <a:ext cx="4241245" cy="769441"/>
          </a:xfrm>
          <a:prstGeom prst="rect">
            <a:avLst/>
          </a:prstGeom>
          <a:solidFill>
            <a:schemeClr val="bg1"/>
          </a:solidFill>
        </p:spPr>
        <p:txBody>
          <a:bodyPr wrap="square" rtlCol="0">
            <a:spAutoFit/>
          </a:bodyPr>
          <a:lstStyle/>
          <a:p>
            <a:pPr lvl="0" algn="ctr">
              <a:spcAft>
                <a:spcPts val="600"/>
              </a:spcAft>
              <a:defRPr/>
            </a:pPr>
            <a:r>
              <a:rPr kumimoji="0" lang="en-US" sz="4400" b="0" i="0" u="none" strike="noStrike" kern="1200" cap="none" spc="0" normalizeH="0" baseline="0" noProof="0" dirty="0">
                <a:ln>
                  <a:noFill/>
                </a:ln>
                <a:solidFill>
                  <a:srgbClr val="F79646"/>
                </a:solidFill>
                <a:effectLst/>
                <a:uLnTx/>
                <a:uFillTx/>
                <a:latin typeface="Calibri"/>
                <a:ea typeface="+mn-ea"/>
                <a:cs typeface="+mn-cs"/>
              </a:rPr>
              <a:t> </a:t>
            </a:r>
            <a:r>
              <a:rPr lang="en-US" sz="2800" dirty="0">
                <a:solidFill>
                  <a:srgbClr val="C00000"/>
                </a:solidFill>
                <a:latin typeface="Helvetica Neue"/>
              </a:rPr>
              <a:t>‘</a:t>
            </a:r>
            <a:r>
              <a:rPr kumimoji="0" lang="en-US" sz="2800" b="0" i="0" u="none" strike="noStrike" kern="1200" cap="none" spc="0" normalizeH="0" baseline="0" noProof="0" dirty="0">
                <a:ln>
                  <a:noFill/>
                </a:ln>
                <a:solidFill>
                  <a:srgbClr val="C00000"/>
                </a:solidFill>
                <a:effectLst/>
                <a:uLnTx/>
                <a:uFillTx/>
                <a:latin typeface="Helvetica Neue"/>
              </a:rPr>
              <a:t>El </a:t>
            </a:r>
            <a:r>
              <a:rPr lang="en-US" sz="2800" dirty="0">
                <a:solidFill>
                  <a:srgbClr val="C00000"/>
                </a:solidFill>
                <a:latin typeface="Helvetica Neue"/>
              </a:rPr>
              <a:t>I</a:t>
            </a:r>
            <a:r>
              <a:rPr kumimoji="0" lang="en-US" sz="2800" b="0" i="0" u="none" strike="noStrike" kern="1200" cap="none" spc="0" normalizeH="0" baseline="0" noProof="0" dirty="0" err="1">
                <a:ln>
                  <a:noFill/>
                </a:ln>
                <a:solidFill>
                  <a:srgbClr val="C00000"/>
                </a:solidFill>
                <a:effectLst/>
                <a:uLnTx/>
                <a:uFillTx/>
                <a:latin typeface="Helvetica Neue"/>
              </a:rPr>
              <a:t>mperio</a:t>
            </a:r>
            <a:r>
              <a:rPr kumimoji="0" lang="en-US" sz="2800" b="0" i="0" u="none" strike="noStrike" kern="1200" cap="none" spc="0" normalizeH="0" baseline="0" noProof="0" dirty="0">
                <a:ln>
                  <a:noFill/>
                </a:ln>
                <a:solidFill>
                  <a:srgbClr val="C00000"/>
                </a:solidFill>
                <a:effectLst/>
                <a:uLnTx/>
                <a:uFillTx/>
                <a:latin typeface="Helvetica Neue"/>
              </a:rPr>
              <a:t>’ </a:t>
            </a:r>
            <a:r>
              <a:rPr kumimoji="0" lang="en-US" sz="2800" b="0" i="0" u="none" strike="noStrike" kern="1200" cap="none" spc="0" normalizeH="0" baseline="0" noProof="0" dirty="0" err="1">
                <a:ln>
                  <a:noFill/>
                </a:ln>
                <a:solidFill>
                  <a:srgbClr val="C00000"/>
                </a:solidFill>
                <a:effectLst/>
                <a:uLnTx/>
                <a:uFillTx/>
                <a:latin typeface="Helvetica Neue"/>
              </a:rPr>
              <a:t>contraataca</a:t>
            </a:r>
            <a:endParaRPr kumimoji="0" lang="en-US" sz="2800" b="0" i="0" u="none" strike="noStrike" kern="1200" cap="none" spc="0" normalizeH="0" baseline="0" noProof="0" dirty="0">
              <a:ln>
                <a:noFill/>
              </a:ln>
              <a:solidFill>
                <a:srgbClr val="C00000"/>
              </a:solidFill>
              <a:effectLst/>
              <a:uLnTx/>
              <a:uFillTx/>
              <a:latin typeface="Helvetica Neue"/>
            </a:endParaRPr>
          </a:p>
        </p:txBody>
      </p:sp>
      <p:pic>
        <p:nvPicPr>
          <p:cNvPr id="13" name="Picture 12">
            <a:extLst>
              <a:ext uri="{FF2B5EF4-FFF2-40B4-BE49-F238E27FC236}">
                <a16:creationId xmlns:a16="http://schemas.microsoft.com/office/drawing/2014/main" xmlns="" id="{493603A1-91EC-4FB4-A1F4-E1EFA445C36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1189824">
            <a:off x="271835" y="1782716"/>
            <a:ext cx="3777020" cy="1294639"/>
          </a:xfrm>
          <a:prstGeom prst="rect">
            <a:avLst/>
          </a:prstGeom>
          <a:ln>
            <a:solidFill>
              <a:schemeClr val="bg1">
                <a:lumMod val="95000"/>
              </a:schemeClr>
            </a:solidFill>
          </a:ln>
          <a:effectLst>
            <a:outerShdw blurRad="292100" dist="139700" dir="2700000" algn="tl" rotWithShape="0">
              <a:srgbClr val="333333">
                <a:alpha val="65000"/>
              </a:srgbClr>
            </a:outerShdw>
          </a:effectLst>
        </p:spPr>
      </p:pic>
      <p:pic>
        <p:nvPicPr>
          <p:cNvPr id="9" name="Picture 8" descr="A screenshot of a cell phone&#10;&#10;Description generated with high confidence">
            <a:extLst>
              <a:ext uri="{FF2B5EF4-FFF2-40B4-BE49-F238E27FC236}">
                <a16:creationId xmlns:a16="http://schemas.microsoft.com/office/drawing/2014/main" xmlns="" id="{E2D80DDF-7330-4440-A0BD-161CFAE1312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395" y="3514899"/>
            <a:ext cx="4416792" cy="1155900"/>
          </a:xfrm>
          <a:prstGeom prst="rect">
            <a:avLst/>
          </a:prstGeom>
        </p:spPr>
      </p:pic>
      <p:pic>
        <p:nvPicPr>
          <p:cNvPr id="12" name="Picture 11">
            <a:extLst>
              <a:ext uri="{FF2B5EF4-FFF2-40B4-BE49-F238E27FC236}">
                <a16:creationId xmlns:a16="http://schemas.microsoft.com/office/drawing/2014/main" xmlns="" id="{5916A81E-4D2F-4EBD-B0F0-8D9815CDA1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1937" y="4827914"/>
            <a:ext cx="1798192" cy="1828734"/>
          </a:xfrm>
          <a:prstGeom prst="rect">
            <a:avLst/>
          </a:prstGeom>
        </p:spPr>
      </p:pic>
      <p:pic>
        <p:nvPicPr>
          <p:cNvPr id="20" name="Picture 19" descr="A screenshot of a person&#10;&#10;Description generated with high confidence">
            <a:extLst>
              <a:ext uri="{FF2B5EF4-FFF2-40B4-BE49-F238E27FC236}">
                <a16:creationId xmlns:a16="http://schemas.microsoft.com/office/drawing/2014/main" xmlns="" id="{C93BD9B5-0123-4216-8236-F0281A9B606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 t="-6131" r="-6131" b="-1"/>
          <a:stretch/>
        </p:blipFill>
        <p:spPr>
          <a:xfrm>
            <a:off x="163422" y="582539"/>
            <a:ext cx="4198673" cy="2800741"/>
          </a:xfrm>
          <a:prstGeom prst="rect">
            <a:avLst/>
          </a:prstGeom>
        </p:spPr>
      </p:pic>
      <p:pic>
        <p:nvPicPr>
          <p:cNvPr id="19" name="Picture 18" descr="A screenshot of a cell phone&#10;&#10;Description generated with very high confidence">
            <a:extLst>
              <a:ext uri="{FF2B5EF4-FFF2-40B4-BE49-F238E27FC236}">
                <a16:creationId xmlns:a16="http://schemas.microsoft.com/office/drawing/2014/main" xmlns="" id="{639D0654-E2F6-4AC3-BC9F-5239EC02338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828103">
            <a:off x="165560" y="493683"/>
            <a:ext cx="4206592" cy="1229308"/>
          </a:xfrm>
          <a:prstGeom prst="rect">
            <a:avLst/>
          </a:prstGeom>
          <a:ln>
            <a:noFill/>
          </a:ln>
          <a:effectLst>
            <a:softEdge rad="112500"/>
          </a:effectLst>
        </p:spPr>
      </p:pic>
    </p:spTree>
    <p:extLst>
      <p:ext uri="{BB962C8B-B14F-4D97-AF65-F5344CB8AC3E}">
        <p14:creationId xmlns:p14="http://schemas.microsoft.com/office/powerpoint/2010/main" val="20963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941" y="672123"/>
            <a:ext cx="2127626" cy="2127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C3FAE3F0-2DC1-4356-8382-313D5D4DF8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44623">
            <a:off x="3041490" y="837985"/>
            <a:ext cx="3124849" cy="1562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xmlns="" id="{976BC96A-6FC1-4896-9346-EC0FF7A760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58641">
            <a:off x="556150" y="3432906"/>
            <a:ext cx="2241641" cy="3159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xmlns="" id="{2005174E-C5A5-40EF-9E7E-252ECEC2F0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3245" y="3225301"/>
            <a:ext cx="2516756" cy="2516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xmlns="" id="{84AFDAEF-E03A-4F88-8BA7-25A5DD5CFC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17358" y="672123"/>
            <a:ext cx="2108792" cy="2108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Marcador de contenido 3" descr="OECD_Cards_test.pdf">
            <a:extLst>
              <a:ext uri="{FF2B5EF4-FFF2-40B4-BE49-F238E27FC236}">
                <a16:creationId xmlns:a16="http://schemas.microsoft.com/office/drawing/2014/main" xmlns="" id="{0A5C39E1-EDEF-415C-B1CC-1D989898C923}"/>
              </a:ext>
            </a:extLst>
          </p:cNvPr>
          <p:cNvPicPr>
            <a:picLocks noChangeAspect="1"/>
          </p:cNvPicPr>
          <p:nvPr/>
        </p:nvPicPr>
        <p:blipFill rotWithShape="1">
          <a:blip r:embed="rId7" cstate="email">
            <a:alphaModFix/>
            <a:extLst>
              <a:ext uri="{28A0092B-C50C-407E-A947-70E740481C1C}">
                <a14:useLocalDpi xmlns:a14="http://schemas.microsoft.com/office/drawing/2010/main"/>
              </a:ext>
            </a:extLst>
          </a:blip>
          <a:srcRect l="-395" t="2397" r="7"/>
          <a:stretch/>
        </p:blipFill>
        <p:spPr>
          <a:xfrm rot="728136">
            <a:off x="6445456" y="3309751"/>
            <a:ext cx="2380694" cy="3262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p:cNvSpPr txBox="1"/>
          <p:nvPr/>
        </p:nvSpPr>
        <p:spPr>
          <a:xfrm>
            <a:off x="759409" y="13094"/>
            <a:ext cx="7685739"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00B0F0"/>
                </a:solidFill>
                <a:effectLst/>
                <a:uLnTx/>
                <a:uFillTx/>
                <a:latin typeface="Helvetica Neue" charset="0"/>
                <a:ea typeface="Helvetica Neue" charset="0"/>
                <a:cs typeface="Helvetica Neue"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97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10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nodeType="afterEffect">
                                  <p:stCondLst>
                                    <p:cond delay="10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4500"/>
                            </p:stCondLst>
                            <p:childTnLst>
                              <p:par>
                                <p:cTn id="21" presetID="1" presetClass="entr" presetSubtype="0" fill="hold" nodeType="afterEffect">
                                  <p:stCondLst>
                                    <p:cond delay="100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21" y="823219"/>
            <a:ext cx="9151806" cy="2171614"/>
          </a:xfrm>
          <a:prstGeom prst="rect">
            <a:avLst/>
          </a:prstGeom>
        </p:spPr>
      </p:pic>
      <p:pic>
        <p:nvPicPr>
          <p:cNvPr id="3"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5270" y="4629046"/>
            <a:ext cx="3721236" cy="1371704"/>
          </a:xfrm>
          <a:prstGeom prst="rect">
            <a:avLst/>
          </a:prstGeom>
        </p:spPr>
      </p:pic>
      <p:sp>
        <p:nvSpPr>
          <p:cNvPr id="8" name="Rectangle 7"/>
          <p:cNvSpPr/>
          <p:nvPr/>
        </p:nvSpPr>
        <p:spPr>
          <a:xfrm>
            <a:off x="0" y="2605088"/>
            <a:ext cx="9153527" cy="2167449"/>
          </a:xfrm>
          <a:prstGeom prst="rect">
            <a:avLst/>
          </a:prstGeom>
          <a:solidFill>
            <a:schemeClr val="tx1">
              <a:lumMod val="95000"/>
              <a:lumOff val="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7" name="Title 1"/>
          <p:cNvSpPr txBox="1">
            <a:spLocks/>
          </p:cNvSpPr>
          <p:nvPr/>
        </p:nvSpPr>
        <p:spPr>
          <a:xfrm>
            <a:off x="21432" y="3076575"/>
            <a:ext cx="9132166" cy="2131219"/>
          </a:xfrm>
          <a:prstGeom prst="rect">
            <a:avLst/>
          </a:prstGeom>
        </p:spPr>
        <p:txBody>
          <a:bodyPr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err="1">
                <a:solidFill>
                  <a:schemeClr val="bg1"/>
                </a:solidFill>
                <a:latin typeface="Helvetica Neue" charset="0"/>
                <a:ea typeface="Helvetica Neue" charset="0"/>
                <a:cs typeface="Helvetica Neue" charset="0"/>
              </a:rPr>
              <a:t>Respuesta</a:t>
            </a:r>
            <a:r>
              <a:rPr lang="en-US" sz="3600" dirty="0">
                <a:solidFill>
                  <a:schemeClr val="bg1"/>
                </a:solidFill>
                <a:latin typeface="Helvetica Neue" charset="0"/>
                <a:ea typeface="Helvetica Neue" charset="0"/>
                <a:cs typeface="Helvetica Neue" charset="0"/>
              </a:rPr>
              <a:t> Mundial </a:t>
            </a:r>
          </a:p>
          <a:p>
            <a:r>
              <a:rPr lang="en-US" sz="3600" dirty="0" err="1">
                <a:solidFill>
                  <a:schemeClr val="bg1"/>
                </a:solidFill>
                <a:latin typeface="Helvetica Neue" charset="0"/>
                <a:ea typeface="Helvetica Neue" charset="0"/>
                <a:cs typeface="Helvetica Neue" charset="0"/>
              </a:rPr>
              <a:t>frente</a:t>
            </a:r>
            <a:r>
              <a:rPr lang="en-US" sz="3600" dirty="0">
                <a:solidFill>
                  <a:schemeClr val="bg1"/>
                </a:solidFill>
                <a:latin typeface="Helvetica Neue" charset="0"/>
                <a:ea typeface="Helvetica Neue" charset="0"/>
                <a:cs typeface="Helvetica Neue" charset="0"/>
              </a:rPr>
              <a:t> a la </a:t>
            </a:r>
            <a:r>
              <a:rPr lang="en-US" sz="3600" dirty="0" err="1">
                <a:solidFill>
                  <a:schemeClr val="bg1"/>
                </a:solidFill>
                <a:latin typeface="Helvetica Neue" charset="0"/>
                <a:ea typeface="Helvetica Neue" charset="0"/>
                <a:cs typeface="Helvetica Neue" charset="0"/>
              </a:rPr>
              <a:t>mercantilización</a:t>
            </a:r>
            <a:r>
              <a:rPr lang="en-US" sz="3600" dirty="0">
                <a:solidFill>
                  <a:schemeClr val="bg1"/>
                </a:solidFill>
                <a:latin typeface="Helvetica Neue" charset="0"/>
                <a:ea typeface="Helvetica Neue" charset="0"/>
                <a:cs typeface="Helvetica Neue" charset="0"/>
              </a:rPr>
              <a:t> y </a:t>
            </a:r>
            <a:r>
              <a:rPr lang="en-US" sz="3600" dirty="0" err="1">
                <a:solidFill>
                  <a:schemeClr val="bg1"/>
                </a:solidFill>
                <a:latin typeface="Helvetica Neue" charset="0"/>
                <a:ea typeface="Helvetica Neue" charset="0"/>
                <a:cs typeface="Helvetica Neue" charset="0"/>
              </a:rPr>
              <a:t>privatización</a:t>
            </a:r>
            <a:r>
              <a:rPr lang="en-US" sz="3600" dirty="0">
                <a:solidFill>
                  <a:schemeClr val="bg1"/>
                </a:solidFill>
                <a:latin typeface="Helvetica Neue" charset="0"/>
                <a:ea typeface="Helvetica Neue" charset="0"/>
                <a:cs typeface="Helvetica Neue" charset="0"/>
              </a:rPr>
              <a:t> de la </a:t>
            </a:r>
            <a:r>
              <a:rPr lang="en-US" sz="3600" dirty="0" err="1">
                <a:solidFill>
                  <a:schemeClr val="bg1"/>
                </a:solidFill>
                <a:latin typeface="Helvetica Neue" charset="0"/>
                <a:ea typeface="Helvetica Neue" charset="0"/>
                <a:cs typeface="Helvetica Neue" charset="0"/>
              </a:rPr>
              <a:t>educación</a:t>
            </a:r>
            <a:endParaRPr lang="fr-FR" sz="3600" dirty="0"/>
          </a:p>
        </p:txBody>
      </p:sp>
    </p:spTree>
    <p:extLst>
      <p:ext uri="{BB962C8B-B14F-4D97-AF65-F5344CB8AC3E}">
        <p14:creationId xmlns:p14="http://schemas.microsoft.com/office/powerpoint/2010/main" val="74422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ong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00" y="457200"/>
            <a:ext cx="8890000" cy="5930900"/>
          </a:xfrm>
          <a:prstGeom prst="rect">
            <a:avLst/>
          </a:prstGeom>
        </p:spPr>
      </p:pic>
      <p:sp>
        <p:nvSpPr>
          <p:cNvPr id="2" name="Título 1"/>
          <p:cNvSpPr>
            <a:spLocks noGrp="1"/>
          </p:cNvSpPr>
          <p:nvPr>
            <p:ph type="title"/>
          </p:nvPr>
        </p:nvSpPr>
        <p:spPr>
          <a:xfrm>
            <a:off x="2386074" y="611392"/>
            <a:ext cx="5521325" cy="1103925"/>
          </a:xfrm>
          <a:effectLst>
            <a:outerShdw blurRad="50800" dist="38100" dir="2700000" algn="tl" rotWithShape="0">
              <a:srgbClr val="000000">
                <a:alpha val="43000"/>
              </a:srgbClr>
            </a:outerShdw>
          </a:effectLst>
        </p:spPr>
        <p:txBody>
          <a:bodyPr>
            <a:normAutofit fontScale="90000"/>
          </a:bodyPr>
          <a:lstStyle/>
          <a:p>
            <a:r>
              <a:rPr lang="es-ES" sz="3200" dirty="0">
                <a:solidFill>
                  <a:schemeClr val="bg1"/>
                </a:solidFill>
                <a:latin typeface="Helvetica Neue Medium" charset="0"/>
                <a:ea typeface="Helvetica Neue Medium" charset="0"/>
                <a:cs typeface="Helvetica Neue Medium" charset="0"/>
              </a:rPr>
              <a:t>VII Congreso Mundial </a:t>
            </a:r>
            <a:br>
              <a:rPr lang="es-ES" sz="3200" dirty="0">
                <a:solidFill>
                  <a:schemeClr val="bg1"/>
                </a:solidFill>
                <a:latin typeface="Helvetica Neue Medium" charset="0"/>
                <a:ea typeface="Helvetica Neue Medium" charset="0"/>
                <a:cs typeface="Helvetica Neue Medium" charset="0"/>
              </a:rPr>
            </a:br>
            <a:r>
              <a:rPr lang="es-ES" sz="2700" dirty="0">
                <a:solidFill>
                  <a:schemeClr val="bg1"/>
                </a:solidFill>
                <a:latin typeface="Helvetica Neue Medium" charset="0"/>
                <a:ea typeface="Helvetica Neue Medium" charset="0"/>
                <a:cs typeface="Helvetica Neue Medium" charset="0"/>
              </a:rPr>
              <a:t>Internacional de la Educación, 2015</a:t>
            </a:r>
          </a:p>
        </p:txBody>
      </p:sp>
      <p:sp>
        <p:nvSpPr>
          <p:cNvPr id="3" name="Marcador de contenido 2"/>
          <p:cNvSpPr>
            <a:spLocks noGrp="1"/>
          </p:cNvSpPr>
          <p:nvPr>
            <p:ph idx="1"/>
          </p:nvPr>
        </p:nvSpPr>
        <p:spPr>
          <a:xfrm>
            <a:off x="2386074" y="1835517"/>
            <a:ext cx="6153150" cy="2475226"/>
          </a:xfrm>
          <a:solidFill>
            <a:schemeClr val="bg1">
              <a:lumMod val="85000"/>
            </a:schemeClr>
          </a:solidFill>
        </p:spPr>
        <p:txBody>
          <a:bodyPr>
            <a:normAutofit fontScale="25000" lnSpcReduction="20000"/>
          </a:bodyPr>
          <a:lstStyle/>
          <a:p>
            <a:pPr marL="0" indent="0" algn="ctr">
              <a:buNone/>
            </a:pPr>
            <a:r>
              <a:rPr lang="en-US" sz="8000" b="1" dirty="0" err="1">
                <a:latin typeface="Helvetica Neue"/>
                <a:ea typeface="Helvetica Neue" charset="0"/>
                <a:cs typeface="Helvetica Neue" charset="0"/>
              </a:rPr>
              <a:t>Resolución</a:t>
            </a:r>
            <a:r>
              <a:rPr lang="en-US" sz="8000" b="1" dirty="0">
                <a:latin typeface="Helvetica Neue"/>
                <a:ea typeface="Helvetica Neue" charset="0"/>
                <a:cs typeface="Helvetica Neue" charset="0"/>
              </a:rPr>
              <a:t> 1.1 </a:t>
            </a:r>
          </a:p>
          <a:p>
            <a:pPr marL="0" indent="0" algn="ctr">
              <a:buNone/>
            </a:pPr>
            <a:r>
              <a:rPr lang="es-ES" sz="8000" b="1" dirty="0">
                <a:latin typeface="Helvetica Neue"/>
                <a:ea typeface="Helvetica Neue" charset="0"/>
                <a:cs typeface="Helvetica Neue" charset="0"/>
              </a:rPr>
              <a:t>Privatización en y de la educación </a:t>
            </a:r>
          </a:p>
          <a:p>
            <a:pPr marL="0" indent="0" algn="just">
              <a:buNone/>
            </a:pPr>
            <a:r>
              <a:rPr lang="en-US" sz="6000" b="1" dirty="0">
                <a:solidFill>
                  <a:srgbClr val="F79646"/>
                </a:solidFill>
                <a:latin typeface="Helvetica Neue"/>
              </a:rPr>
              <a:t/>
            </a:r>
            <a:br>
              <a:rPr lang="en-US" sz="6000" b="1" dirty="0">
                <a:solidFill>
                  <a:srgbClr val="F79646"/>
                </a:solidFill>
                <a:latin typeface="Helvetica Neue"/>
              </a:rPr>
            </a:br>
            <a:r>
              <a:rPr lang="en-GB" sz="8800" dirty="0" err="1">
                <a:latin typeface="Helvetica Neue"/>
                <a:ea typeface="Helvetica Neue" charset="0"/>
                <a:cs typeface="Helvetica Neue" charset="0"/>
              </a:rPr>
              <a:t>Desarrollar</a:t>
            </a:r>
            <a:r>
              <a:rPr lang="en-GB" sz="8800" dirty="0">
                <a:latin typeface="Helvetica Neue"/>
                <a:ea typeface="Helvetica Neue" charset="0"/>
                <a:cs typeface="Helvetica Neue" charset="0"/>
              </a:rPr>
              <a:t> </a:t>
            </a:r>
            <a:r>
              <a:rPr lang="en-GB" sz="8800" dirty="0" err="1">
                <a:latin typeface="Helvetica Neue"/>
                <a:ea typeface="Helvetica Neue" charset="0"/>
                <a:cs typeface="Helvetica Neue" charset="0"/>
              </a:rPr>
              <a:t>una</a:t>
            </a:r>
            <a:r>
              <a:rPr lang="en-GB" sz="8800" dirty="0">
                <a:latin typeface="Helvetica Neue"/>
                <a:ea typeface="Helvetica Neue" charset="0"/>
                <a:cs typeface="Helvetica Neue" charset="0"/>
              </a:rPr>
              <a:t> </a:t>
            </a:r>
            <a:r>
              <a:rPr lang="en-GB" sz="8800" dirty="0" err="1">
                <a:latin typeface="Helvetica Neue"/>
                <a:ea typeface="Helvetica Neue" charset="0"/>
                <a:cs typeface="Helvetica Neue" charset="0"/>
              </a:rPr>
              <a:t>estrategia</a:t>
            </a:r>
            <a:r>
              <a:rPr lang="en-GB" sz="8800" dirty="0">
                <a:latin typeface="Helvetica Neue"/>
                <a:ea typeface="Helvetica Neue" charset="0"/>
                <a:cs typeface="Helvetica Neue" charset="0"/>
              </a:rPr>
              <a:t> de </a:t>
            </a:r>
            <a:r>
              <a:rPr lang="en-GB" sz="8800" dirty="0" err="1">
                <a:latin typeface="Helvetica Neue"/>
                <a:ea typeface="Helvetica Neue" charset="0"/>
                <a:cs typeface="Helvetica Neue" charset="0"/>
              </a:rPr>
              <a:t>respuesta</a:t>
            </a:r>
            <a:r>
              <a:rPr lang="en-GB" sz="8800" dirty="0">
                <a:latin typeface="Helvetica Neue"/>
                <a:ea typeface="Helvetica Neue" charset="0"/>
                <a:cs typeface="Helvetica Neue" charset="0"/>
              </a:rPr>
              <a:t> a </a:t>
            </a:r>
            <a:r>
              <a:rPr lang="en-GB" sz="8800" dirty="0" err="1">
                <a:latin typeface="Helvetica Neue"/>
                <a:ea typeface="Helvetica Neue" charset="0"/>
                <a:cs typeface="Helvetica Neue" charset="0"/>
              </a:rPr>
              <a:t>nivel</a:t>
            </a:r>
            <a:r>
              <a:rPr lang="en-GB" sz="8800" dirty="0">
                <a:latin typeface="Helvetica Neue"/>
                <a:ea typeface="Helvetica Neue" charset="0"/>
                <a:cs typeface="Helvetica Neue" charset="0"/>
              </a:rPr>
              <a:t> </a:t>
            </a:r>
            <a:r>
              <a:rPr lang="en-GB" sz="8800" dirty="0" err="1">
                <a:latin typeface="Helvetica Neue"/>
                <a:ea typeface="Helvetica Neue" charset="0"/>
                <a:cs typeface="Helvetica Neue" charset="0"/>
              </a:rPr>
              <a:t>mundial</a:t>
            </a:r>
            <a:r>
              <a:rPr lang="en-GB" sz="8800" dirty="0">
                <a:latin typeface="Helvetica Neue"/>
                <a:ea typeface="Helvetica Neue" charset="0"/>
                <a:cs typeface="Helvetica Neue" charset="0"/>
              </a:rPr>
              <a:t> para </a:t>
            </a:r>
            <a:r>
              <a:rPr lang="en-GB" sz="8800" dirty="0" err="1">
                <a:latin typeface="Helvetica Neue"/>
                <a:ea typeface="Helvetica Neue" charset="0"/>
                <a:cs typeface="Helvetica Neue" charset="0"/>
              </a:rPr>
              <a:t>contrarrestar</a:t>
            </a:r>
            <a:r>
              <a:rPr lang="en-GB" sz="8800" dirty="0">
                <a:latin typeface="Helvetica Neue"/>
                <a:ea typeface="Helvetica Neue" charset="0"/>
                <a:cs typeface="Helvetica Neue" charset="0"/>
              </a:rPr>
              <a:t> la </a:t>
            </a:r>
            <a:r>
              <a:rPr lang="en-GB" sz="8800" dirty="0" err="1">
                <a:latin typeface="Helvetica Neue"/>
                <a:ea typeface="Helvetica Neue" charset="0"/>
                <a:cs typeface="Helvetica Neue" charset="0"/>
              </a:rPr>
              <a:t>influencia</a:t>
            </a:r>
            <a:r>
              <a:rPr lang="en-GB" sz="8800" dirty="0">
                <a:latin typeface="Helvetica Neue"/>
                <a:ea typeface="Helvetica Neue" charset="0"/>
                <a:cs typeface="Helvetica Neue" charset="0"/>
              </a:rPr>
              <a:t> de </a:t>
            </a:r>
            <a:r>
              <a:rPr lang="en-GB" sz="8800" dirty="0" err="1">
                <a:latin typeface="Helvetica Neue"/>
                <a:ea typeface="Helvetica Neue" charset="0"/>
                <a:cs typeface="Helvetica Neue" charset="0"/>
              </a:rPr>
              <a:t>actores</a:t>
            </a:r>
            <a:r>
              <a:rPr lang="en-GB" sz="8800" dirty="0">
                <a:latin typeface="Helvetica Neue"/>
                <a:ea typeface="Helvetica Neue" charset="0"/>
                <a:cs typeface="Helvetica Neue" charset="0"/>
              </a:rPr>
              <a:t> no </a:t>
            </a:r>
            <a:r>
              <a:rPr lang="en-GB" sz="8800" dirty="0" err="1">
                <a:latin typeface="Helvetica Neue"/>
                <a:ea typeface="Helvetica Neue" charset="0"/>
                <a:cs typeface="Helvetica Neue" charset="0"/>
              </a:rPr>
              <a:t>estatales</a:t>
            </a:r>
            <a:r>
              <a:rPr lang="en-GB" sz="8800" dirty="0">
                <a:latin typeface="Helvetica Neue"/>
                <a:ea typeface="Helvetica Neue" charset="0"/>
                <a:cs typeface="Helvetica Neue" charset="0"/>
              </a:rPr>
              <a:t> en </a:t>
            </a:r>
            <a:r>
              <a:rPr lang="en-GB" sz="8800" dirty="0" err="1">
                <a:latin typeface="Helvetica Neue"/>
                <a:ea typeface="Helvetica Neue" charset="0"/>
                <a:cs typeface="Helvetica Neue" charset="0"/>
              </a:rPr>
              <a:t>educación</a:t>
            </a:r>
            <a:r>
              <a:rPr lang="en-GB" sz="8800" dirty="0">
                <a:latin typeface="Helvetica Neue"/>
                <a:ea typeface="Helvetica Neue" charset="0"/>
                <a:cs typeface="Helvetica Neue" charset="0"/>
              </a:rPr>
              <a:t> </a:t>
            </a:r>
            <a:r>
              <a:rPr lang="en-GB" sz="8800" dirty="0" err="1">
                <a:latin typeface="Helvetica Neue"/>
                <a:ea typeface="Helvetica Neue" charset="0"/>
                <a:cs typeface="Helvetica Neue" charset="0"/>
              </a:rPr>
              <a:t>cuyas</a:t>
            </a:r>
            <a:r>
              <a:rPr lang="en-GB" sz="8800" dirty="0">
                <a:latin typeface="Helvetica Neue"/>
                <a:ea typeface="Helvetica Neue" charset="0"/>
                <a:cs typeface="Helvetica Neue" charset="0"/>
              </a:rPr>
              <a:t> </a:t>
            </a:r>
            <a:r>
              <a:rPr lang="en-GB" sz="8800" dirty="0" err="1">
                <a:latin typeface="Helvetica Neue"/>
                <a:ea typeface="Helvetica Neue" charset="0"/>
                <a:cs typeface="Helvetica Neue" charset="0"/>
              </a:rPr>
              <a:t>actividades</a:t>
            </a:r>
            <a:r>
              <a:rPr lang="en-GB" sz="8800" dirty="0">
                <a:latin typeface="Helvetica Neue"/>
                <a:ea typeface="Helvetica Neue" charset="0"/>
                <a:cs typeface="Helvetica Neue" charset="0"/>
              </a:rPr>
              <a:t> </a:t>
            </a:r>
            <a:r>
              <a:rPr lang="en-GB" sz="8800" dirty="0" err="1">
                <a:latin typeface="Helvetica Neue"/>
                <a:ea typeface="Helvetica Neue" charset="0"/>
                <a:cs typeface="Helvetica Neue" charset="0"/>
              </a:rPr>
              <a:t>ejercen</a:t>
            </a:r>
            <a:r>
              <a:rPr lang="en-GB" sz="8800" dirty="0">
                <a:latin typeface="Helvetica Neue"/>
                <a:ea typeface="Helvetica Neue" charset="0"/>
                <a:cs typeface="Helvetica Neue" charset="0"/>
              </a:rPr>
              <a:t> un </a:t>
            </a:r>
            <a:r>
              <a:rPr lang="en-GB" sz="8800" dirty="0" err="1">
                <a:latin typeface="Helvetica Neue"/>
                <a:ea typeface="Helvetica Neue" charset="0"/>
                <a:cs typeface="Helvetica Neue" charset="0"/>
              </a:rPr>
              <a:t>impacto</a:t>
            </a:r>
            <a:r>
              <a:rPr lang="en-GB" sz="8800" dirty="0">
                <a:latin typeface="Helvetica Neue"/>
                <a:ea typeface="Helvetica Neue" charset="0"/>
                <a:cs typeface="Helvetica Neue" charset="0"/>
              </a:rPr>
              <a:t> </a:t>
            </a:r>
            <a:r>
              <a:rPr lang="en-GB" sz="8800" dirty="0" err="1">
                <a:latin typeface="Helvetica Neue"/>
                <a:ea typeface="Helvetica Neue" charset="0"/>
                <a:cs typeface="Helvetica Neue" charset="0"/>
              </a:rPr>
              <a:t>negativo</a:t>
            </a:r>
            <a:r>
              <a:rPr lang="en-GB" sz="8800" dirty="0">
                <a:latin typeface="Helvetica Neue"/>
                <a:ea typeface="Helvetica Neue" charset="0"/>
                <a:cs typeface="Helvetica Neue" charset="0"/>
              </a:rPr>
              <a:t> en la </a:t>
            </a:r>
            <a:r>
              <a:rPr lang="en-GB" sz="8800" dirty="0" err="1">
                <a:latin typeface="Helvetica Neue"/>
                <a:ea typeface="Helvetica Neue" charset="0"/>
                <a:cs typeface="Helvetica Neue" charset="0"/>
              </a:rPr>
              <a:t>enseñanza</a:t>
            </a:r>
            <a:r>
              <a:rPr lang="en-GB" sz="8800" dirty="0">
                <a:latin typeface="Helvetica Neue"/>
                <a:ea typeface="Helvetica Neue" charset="0"/>
                <a:cs typeface="Helvetica Neue" charset="0"/>
              </a:rPr>
              <a:t> y el </a:t>
            </a:r>
            <a:r>
              <a:rPr lang="en-GB" sz="8800" dirty="0" err="1">
                <a:latin typeface="Helvetica Neue"/>
                <a:ea typeface="Helvetica Neue" charset="0"/>
                <a:cs typeface="Helvetica Neue" charset="0"/>
              </a:rPr>
              <a:t>aprendizaje</a:t>
            </a:r>
            <a:r>
              <a:rPr lang="en-GB" sz="8800" dirty="0">
                <a:latin typeface="Helvetica Neue"/>
                <a:ea typeface="Helvetica Neue" charset="0"/>
                <a:cs typeface="Helvetica Neue" charset="0"/>
              </a:rPr>
              <a:t>  </a:t>
            </a:r>
            <a:endParaRPr lang="es-ES_tradnl" sz="8800" dirty="0">
              <a:latin typeface="Helvetica Neue"/>
              <a:ea typeface="Helvetica Neue" charset="0"/>
              <a:cs typeface="Helvetica Neue" charset="0"/>
            </a:endParaRPr>
          </a:p>
          <a:p>
            <a:pPr marL="0" indent="0">
              <a:buNone/>
            </a:pPr>
            <a:endParaRPr lang="es-ES_tradnl" dirty="0"/>
          </a:p>
          <a:p>
            <a:pPr marL="0" lvl="0" indent="0" algn="just">
              <a:buNone/>
            </a:pPr>
            <a:endParaRPr lang="es-ES_tradnl" sz="2900" dirty="0"/>
          </a:p>
          <a:p>
            <a:pPr marL="0" indent="0">
              <a:buNone/>
            </a:pPr>
            <a:endParaRPr lang="es-ES" dirty="0"/>
          </a:p>
        </p:txBody>
      </p:sp>
    </p:spTree>
    <p:extLst>
      <p:ext uri="{BB962C8B-B14F-4D97-AF65-F5344CB8AC3E}">
        <p14:creationId xmlns:p14="http://schemas.microsoft.com/office/powerpoint/2010/main" val="213217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0800000">
            <a:off x="469312" y="-735694"/>
            <a:ext cx="7977846" cy="2512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er 3"/>
          <p:cNvGrpSpPr/>
          <p:nvPr/>
        </p:nvGrpSpPr>
        <p:grpSpPr>
          <a:xfrm>
            <a:off x="1027295" y="2184220"/>
            <a:ext cx="7002463" cy="2402440"/>
            <a:chOff x="1027295" y="2184220"/>
            <a:chExt cx="7002463" cy="2402440"/>
          </a:xfrm>
        </p:grpSpPr>
        <p:pic>
          <p:nvPicPr>
            <p:cNvPr id="10266" name="Picture 1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31159">
              <a:off x="1027295" y="2184220"/>
              <a:ext cx="7002463" cy="2402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7" name="TextBox 4"/>
            <p:cNvSpPr txBox="1">
              <a:spLocks noChangeArrowheads="1"/>
            </p:cNvSpPr>
            <p:nvPr/>
          </p:nvSpPr>
          <p:spPr bwMode="auto">
            <a:xfrm rot="331159">
              <a:off x="1805920" y="3219088"/>
              <a:ext cx="556798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400">
                  <a:solidFill>
                    <a:schemeClr val="tx1"/>
                  </a:solidFill>
                  <a:latin typeface="Calibri" charset="0"/>
                  <a:ea typeface="ＭＳ Ｐゴシック" charset="0"/>
                </a:defRPr>
              </a:lvl5pPr>
              <a:lvl6pPr marL="2514600" indent="-228600" eaLnBrk="0" fontAlgn="base" hangingPunct="0">
                <a:spcAft>
                  <a:spcPct val="0"/>
                </a:spcAft>
                <a:buSzPct val="100000"/>
                <a:buFont typeface="Arial" charset="0"/>
                <a:defRPr sz="1400">
                  <a:solidFill>
                    <a:schemeClr val="tx1"/>
                  </a:solidFill>
                  <a:latin typeface="Calibri" charset="0"/>
                  <a:ea typeface="ＭＳ Ｐゴシック" charset="0"/>
                </a:defRPr>
              </a:lvl6pPr>
              <a:lvl7pPr marL="2971800" indent="-228600" eaLnBrk="0" fontAlgn="base" hangingPunct="0">
                <a:spcAft>
                  <a:spcPct val="0"/>
                </a:spcAft>
                <a:buSzPct val="100000"/>
                <a:buFont typeface="Arial" charset="0"/>
                <a:defRPr sz="1400">
                  <a:solidFill>
                    <a:schemeClr val="tx1"/>
                  </a:solidFill>
                  <a:latin typeface="Calibri" charset="0"/>
                  <a:ea typeface="ＭＳ Ｐゴシック" charset="0"/>
                </a:defRPr>
              </a:lvl7pPr>
              <a:lvl8pPr marL="3429000" indent="-228600" eaLnBrk="0" fontAlgn="base" hangingPunct="0">
                <a:spcAft>
                  <a:spcPct val="0"/>
                </a:spcAft>
                <a:buSzPct val="100000"/>
                <a:buFont typeface="Arial" charset="0"/>
                <a:defRPr sz="1400">
                  <a:solidFill>
                    <a:schemeClr val="tx1"/>
                  </a:solidFill>
                  <a:latin typeface="Calibri" charset="0"/>
                  <a:ea typeface="ＭＳ Ｐゴシック" charset="0"/>
                </a:defRPr>
              </a:lvl8pPr>
              <a:lvl9pPr marL="3886200" indent="-228600" eaLnBrk="0" fontAlgn="base" hangingPunct="0">
                <a:spcAft>
                  <a:spcPct val="0"/>
                </a:spcAft>
                <a:buSzPct val="100000"/>
                <a:buFont typeface="Arial" charset="0"/>
                <a:defRPr sz="1400">
                  <a:solidFill>
                    <a:schemeClr val="tx1"/>
                  </a:solidFill>
                  <a:latin typeface="Calibri"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La </a:t>
              </a:r>
              <a:r>
                <a:rPr lang="en-GB" sz="2800" b="1" dirty="0">
                  <a:solidFill>
                    <a:prstClr val="black"/>
                  </a:solidFill>
                  <a:latin typeface="Times New Roman" charset="0"/>
                  <a:cs typeface="Times New Roman" charset="0"/>
                </a:rPr>
                <a:t>e</a:t>
              </a:r>
              <a:r>
                <a:rPr kumimoji="0" lang="en-GB" sz="28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ducación</a:t>
              </a:r>
              <a:r>
                <a:rPr kumimoji="0" lang="en-GB"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r>
                <a:rPr kumimoji="0" lang="en-GB" sz="28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privada</a:t>
              </a:r>
              <a:r>
                <a:rPr kumimoji="0" lang="en-GB"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r>
                <a:rPr kumimoji="0" lang="en-GB" sz="28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es</a:t>
              </a:r>
              <a:r>
                <a:rPr kumimoji="0" lang="en-GB"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r>
                <a:rPr kumimoji="0" lang="en-GB" sz="28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mejor</a:t>
              </a:r>
              <a:r>
                <a:rPr kumimoji="0" lang="en-GB"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que la </a:t>
              </a:r>
              <a:r>
                <a:rPr kumimoji="0" lang="en-GB" sz="28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pública</a:t>
              </a:r>
              <a:endParaRPr kumimoji="0" lang="en-GB"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endParaRPr>
            </a:p>
          </p:txBody>
        </p:sp>
      </p:grpSp>
      <p:grpSp>
        <p:nvGrpSpPr>
          <p:cNvPr id="10243" name="Group 15"/>
          <p:cNvGrpSpPr>
            <a:grpSpLocks/>
          </p:cNvGrpSpPr>
          <p:nvPr/>
        </p:nvGrpSpPr>
        <p:grpSpPr bwMode="auto">
          <a:xfrm rot="909528">
            <a:off x="4928932" y="766049"/>
            <a:ext cx="4194635" cy="1389570"/>
            <a:chOff x="2796074" y="1406265"/>
            <a:chExt cx="7158543" cy="1791233"/>
          </a:xfrm>
        </p:grpSpPr>
        <p:pic>
          <p:nvPicPr>
            <p:cNvPr id="10264"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796074" y="1406265"/>
              <a:ext cx="7158543" cy="1791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5" name="TextBox 7"/>
            <p:cNvSpPr txBox="1">
              <a:spLocks noChangeArrowheads="1"/>
            </p:cNvSpPr>
            <p:nvPr/>
          </p:nvSpPr>
          <p:spPr bwMode="auto">
            <a:xfrm>
              <a:off x="3627785" y="1646096"/>
              <a:ext cx="5920530" cy="1309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400">
                  <a:solidFill>
                    <a:schemeClr val="tx1"/>
                  </a:solidFill>
                  <a:latin typeface="Calibri" charset="0"/>
                  <a:ea typeface="ＭＳ Ｐゴシック" charset="0"/>
                </a:defRPr>
              </a:lvl5pPr>
              <a:lvl6pPr marL="2514600" indent="-228600" eaLnBrk="0" fontAlgn="base" hangingPunct="0">
                <a:spcAft>
                  <a:spcPct val="0"/>
                </a:spcAft>
                <a:buSzPct val="100000"/>
                <a:buFont typeface="Arial" charset="0"/>
                <a:defRPr sz="1400">
                  <a:solidFill>
                    <a:schemeClr val="tx1"/>
                  </a:solidFill>
                  <a:latin typeface="Calibri" charset="0"/>
                  <a:ea typeface="ＭＳ Ｐゴシック" charset="0"/>
                </a:defRPr>
              </a:lvl6pPr>
              <a:lvl7pPr marL="2971800" indent="-228600" eaLnBrk="0" fontAlgn="base" hangingPunct="0">
                <a:spcAft>
                  <a:spcPct val="0"/>
                </a:spcAft>
                <a:buSzPct val="100000"/>
                <a:buFont typeface="Arial" charset="0"/>
                <a:defRPr sz="1400">
                  <a:solidFill>
                    <a:schemeClr val="tx1"/>
                  </a:solidFill>
                  <a:latin typeface="Calibri" charset="0"/>
                  <a:ea typeface="ＭＳ Ｐゴシック" charset="0"/>
                </a:defRPr>
              </a:lvl7pPr>
              <a:lvl8pPr marL="3429000" indent="-228600" eaLnBrk="0" fontAlgn="base" hangingPunct="0">
                <a:spcAft>
                  <a:spcPct val="0"/>
                </a:spcAft>
                <a:buSzPct val="100000"/>
                <a:buFont typeface="Arial" charset="0"/>
                <a:defRPr sz="1400">
                  <a:solidFill>
                    <a:schemeClr val="tx1"/>
                  </a:solidFill>
                  <a:latin typeface="Calibri" charset="0"/>
                  <a:ea typeface="ＭＳ Ｐゴシック" charset="0"/>
                </a:defRPr>
              </a:lvl8pPr>
              <a:lvl9pPr marL="3886200" indent="-228600" eaLnBrk="0" fontAlgn="base" hangingPunct="0">
                <a:spcAft>
                  <a:spcPct val="0"/>
                </a:spcAft>
                <a:buSzPct val="100000"/>
                <a:buFont typeface="Arial" charset="0"/>
                <a:defRPr sz="1400">
                  <a:solidFill>
                    <a:schemeClr val="tx1"/>
                  </a:solidFill>
                  <a:latin typeface="Calibri" charset="0"/>
                  <a:ea typeface="ＭＳ Ｐゴシック" charset="0"/>
                </a:defRPr>
              </a:lvl9pPr>
            </a:lstStyle>
            <a:p>
              <a:pPr lvl="0" algn="ctr"/>
              <a:r>
                <a:rPr lang="en-GB" sz="2000" b="1" dirty="0">
                  <a:solidFill>
                    <a:prstClr val="black"/>
                  </a:solidFill>
                  <a:latin typeface="Times New Roman" charset="0"/>
                  <a:cs typeface="Times New Roman" charset="0"/>
                </a:rPr>
                <a:t>Las </a:t>
              </a:r>
              <a:r>
                <a:rPr lang="en-GB" sz="2000" b="1" dirty="0" err="1">
                  <a:solidFill>
                    <a:prstClr val="black"/>
                  </a:solidFill>
                  <a:latin typeface="Times New Roman" charset="0"/>
                  <a:cs typeface="Times New Roman" charset="0"/>
                </a:rPr>
                <a:t>escuelas</a:t>
              </a:r>
              <a:r>
                <a:rPr lang="en-GB" sz="2000" b="1" dirty="0">
                  <a:solidFill>
                    <a:prstClr val="black"/>
                  </a:solidFill>
                  <a:latin typeface="Times New Roman" charset="0"/>
                  <a:cs typeface="Times New Roman" charset="0"/>
                </a:rPr>
                <a:t> </a:t>
              </a:r>
              <a:r>
                <a:rPr lang="en-GB" sz="2000" b="1" dirty="0" err="1">
                  <a:solidFill>
                    <a:prstClr val="black"/>
                  </a:solidFill>
                  <a:latin typeface="Times New Roman" charset="0"/>
                  <a:cs typeface="Times New Roman" charset="0"/>
                </a:rPr>
                <a:t>privadas</a:t>
              </a:r>
              <a:r>
                <a:rPr lang="en-GB" sz="2000" b="1" dirty="0">
                  <a:solidFill>
                    <a:prstClr val="black"/>
                  </a:solidFill>
                  <a:latin typeface="Times New Roman" charset="0"/>
                  <a:cs typeface="Times New Roman" charset="0"/>
                </a:rPr>
                <a:t> </a:t>
              </a:r>
              <a:r>
                <a:rPr lang="en-GB" sz="2000" b="1" dirty="0" err="1">
                  <a:solidFill>
                    <a:prstClr val="black"/>
                  </a:solidFill>
                  <a:latin typeface="Times New Roman" charset="0"/>
                  <a:cs typeface="Times New Roman" charset="0"/>
                </a:rPr>
                <a:t>ayudan</a:t>
              </a:r>
              <a:r>
                <a:rPr lang="en-GB" sz="2000" b="1" dirty="0">
                  <a:solidFill>
                    <a:prstClr val="black"/>
                  </a:solidFill>
                  <a:latin typeface="Times New Roman" charset="0"/>
                  <a:cs typeface="Times New Roman" charset="0"/>
                </a:rPr>
                <a:t> a </a:t>
              </a:r>
              <a:r>
                <a:rPr lang="en-GB" sz="2000" b="1" dirty="0" err="1">
                  <a:solidFill>
                    <a:prstClr val="black"/>
                  </a:solidFill>
                  <a:latin typeface="Times New Roman" charset="0"/>
                  <a:cs typeface="Times New Roman" charset="0"/>
                </a:rPr>
                <a:t>expandir</a:t>
              </a:r>
              <a:r>
                <a:rPr lang="en-GB" sz="2000" b="1" dirty="0">
                  <a:solidFill>
                    <a:prstClr val="black"/>
                  </a:solidFill>
                  <a:latin typeface="Times New Roman" charset="0"/>
                  <a:cs typeface="Times New Roman" charset="0"/>
                </a:rPr>
                <a:t> el </a:t>
              </a:r>
              <a:r>
                <a:rPr lang="en-GB" sz="2000" b="1" dirty="0" err="1">
                  <a:solidFill>
                    <a:prstClr val="black"/>
                  </a:solidFill>
                  <a:latin typeface="Times New Roman" charset="0"/>
                  <a:cs typeface="Times New Roman" charset="0"/>
                </a:rPr>
                <a:t>acceso</a:t>
              </a:r>
              <a:r>
                <a:rPr lang="en-GB" sz="2000" b="1" dirty="0">
                  <a:solidFill>
                    <a:prstClr val="black"/>
                  </a:solidFill>
                  <a:latin typeface="Times New Roman" charset="0"/>
                  <a:cs typeface="Times New Roman" charset="0"/>
                </a:rPr>
                <a:t> a la </a:t>
              </a:r>
              <a:r>
                <a:rPr lang="en-GB" sz="2000" b="1" dirty="0" err="1">
                  <a:solidFill>
                    <a:prstClr val="black"/>
                  </a:solidFill>
                  <a:latin typeface="Times New Roman" charset="0"/>
                  <a:cs typeface="Times New Roman" charset="0"/>
                </a:rPr>
                <a:t>educación</a:t>
              </a:r>
              <a:endParaRPr kumimoji="0" lang="en-GB" sz="20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endParaRPr>
            </a:p>
          </p:txBody>
        </p:sp>
      </p:grpSp>
      <p:pic>
        <p:nvPicPr>
          <p:cNvPr id="10262"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20754281">
            <a:off x="216591" y="960472"/>
            <a:ext cx="4375150" cy="131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3" name="TextBox 9"/>
          <p:cNvSpPr txBox="1">
            <a:spLocks noChangeArrowheads="1"/>
          </p:cNvSpPr>
          <p:nvPr/>
        </p:nvSpPr>
        <p:spPr bwMode="auto">
          <a:xfrm rot="20754281">
            <a:off x="516628" y="1049816"/>
            <a:ext cx="357866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400">
                <a:solidFill>
                  <a:schemeClr val="tx1"/>
                </a:solidFill>
                <a:latin typeface="Calibri" charset="0"/>
                <a:ea typeface="ＭＳ Ｐゴシック" charset="0"/>
              </a:defRPr>
            </a:lvl5pPr>
            <a:lvl6pPr marL="2514600" indent="-228600" eaLnBrk="0" fontAlgn="base" hangingPunct="0">
              <a:spcAft>
                <a:spcPct val="0"/>
              </a:spcAft>
              <a:buSzPct val="100000"/>
              <a:buFont typeface="Arial" charset="0"/>
              <a:defRPr sz="1400">
                <a:solidFill>
                  <a:schemeClr val="tx1"/>
                </a:solidFill>
                <a:latin typeface="Calibri" charset="0"/>
                <a:ea typeface="ＭＳ Ｐゴシック" charset="0"/>
              </a:defRPr>
            </a:lvl6pPr>
            <a:lvl7pPr marL="2971800" indent="-228600" eaLnBrk="0" fontAlgn="base" hangingPunct="0">
              <a:spcAft>
                <a:spcPct val="0"/>
              </a:spcAft>
              <a:buSzPct val="100000"/>
              <a:buFont typeface="Arial" charset="0"/>
              <a:defRPr sz="1400">
                <a:solidFill>
                  <a:schemeClr val="tx1"/>
                </a:solidFill>
                <a:latin typeface="Calibri" charset="0"/>
                <a:ea typeface="ＭＳ Ｐゴシック" charset="0"/>
              </a:defRPr>
            </a:lvl7pPr>
            <a:lvl8pPr marL="3429000" indent="-228600" eaLnBrk="0" fontAlgn="base" hangingPunct="0">
              <a:spcAft>
                <a:spcPct val="0"/>
              </a:spcAft>
              <a:buSzPct val="100000"/>
              <a:buFont typeface="Arial" charset="0"/>
              <a:defRPr sz="1400">
                <a:solidFill>
                  <a:schemeClr val="tx1"/>
                </a:solidFill>
                <a:latin typeface="Calibri" charset="0"/>
                <a:ea typeface="ＭＳ Ｐゴシック" charset="0"/>
              </a:defRPr>
            </a:lvl8pPr>
            <a:lvl9pPr marL="3886200" indent="-228600" eaLnBrk="0" fontAlgn="base" hangingPunct="0">
              <a:spcAft>
                <a:spcPct val="0"/>
              </a:spcAft>
              <a:buSzPct val="100000"/>
              <a:buFont typeface="Arial" charset="0"/>
              <a:defRPr sz="1400">
                <a:solidFill>
                  <a:schemeClr val="tx1"/>
                </a:solidFill>
                <a:latin typeface="Calibri"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Una mayor </a:t>
            </a:r>
            <a:r>
              <a:rPr kumimoji="0" lang="en-GB" sz="24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autonomía</a:t>
            </a:r>
            <a:r>
              <a:rPr kumimoji="0" lang="en-GB" sz="24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escolar </a:t>
            </a:r>
            <a:r>
              <a:rPr kumimoji="0" lang="en-GB" sz="24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es</a:t>
            </a:r>
            <a:r>
              <a:rPr kumimoji="0" lang="en-GB" sz="24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r>
              <a:rPr kumimoji="0" lang="en-GB" sz="24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beneficiosa</a:t>
            </a:r>
            <a:endParaRPr kumimoji="0" lang="en-GB" sz="24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endParaRPr>
          </a:p>
        </p:txBody>
      </p:sp>
      <p:grpSp>
        <p:nvGrpSpPr>
          <p:cNvPr id="10245" name="Group 28"/>
          <p:cNvGrpSpPr>
            <a:grpSpLocks/>
          </p:cNvGrpSpPr>
          <p:nvPr/>
        </p:nvGrpSpPr>
        <p:grpSpPr bwMode="auto">
          <a:xfrm rot="-363609">
            <a:off x="315442" y="4387305"/>
            <a:ext cx="4843789" cy="1570037"/>
            <a:chOff x="197220" y="5573877"/>
            <a:chExt cx="4844714" cy="1845198"/>
          </a:xfrm>
        </p:grpSpPr>
        <p:pic>
          <p:nvPicPr>
            <p:cNvPr id="10260" name="Picture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a:off x="197220" y="5573877"/>
              <a:ext cx="4814220" cy="1845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61" name="TextBox 11"/>
            <p:cNvSpPr txBox="1">
              <a:spLocks noChangeArrowheads="1"/>
            </p:cNvSpPr>
            <p:nvPr/>
          </p:nvSpPr>
          <p:spPr bwMode="auto">
            <a:xfrm>
              <a:off x="524896" y="5887879"/>
              <a:ext cx="4517038" cy="976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400">
                  <a:solidFill>
                    <a:schemeClr val="tx1"/>
                  </a:solidFill>
                  <a:latin typeface="Calibri" charset="0"/>
                  <a:ea typeface="ＭＳ Ｐゴシック" charset="0"/>
                </a:defRPr>
              </a:lvl5pPr>
              <a:lvl6pPr marL="2514600" indent="-228600" eaLnBrk="0" fontAlgn="base" hangingPunct="0">
                <a:spcAft>
                  <a:spcPct val="0"/>
                </a:spcAft>
                <a:buSzPct val="100000"/>
                <a:buFont typeface="Arial" charset="0"/>
                <a:defRPr sz="1400">
                  <a:solidFill>
                    <a:schemeClr val="tx1"/>
                  </a:solidFill>
                  <a:latin typeface="Calibri" charset="0"/>
                  <a:ea typeface="ＭＳ Ｐゴシック" charset="0"/>
                </a:defRPr>
              </a:lvl6pPr>
              <a:lvl7pPr marL="2971800" indent="-228600" eaLnBrk="0" fontAlgn="base" hangingPunct="0">
                <a:spcAft>
                  <a:spcPct val="0"/>
                </a:spcAft>
                <a:buSzPct val="100000"/>
                <a:buFont typeface="Arial" charset="0"/>
                <a:defRPr sz="1400">
                  <a:solidFill>
                    <a:schemeClr val="tx1"/>
                  </a:solidFill>
                  <a:latin typeface="Calibri" charset="0"/>
                  <a:ea typeface="ＭＳ Ｐゴシック" charset="0"/>
                </a:defRPr>
              </a:lvl7pPr>
              <a:lvl8pPr marL="3429000" indent="-228600" eaLnBrk="0" fontAlgn="base" hangingPunct="0">
                <a:spcAft>
                  <a:spcPct val="0"/>
                </a:spcAft>
                <a:buSzPct val="100000"/>
                <a:buFont typeface="Arial" charset="0"/>
                <a:defRPr sz="1400">
                  <a:solidFill>
                    <a:schemeClr val="tx1"/>
                  </a:solidFill>
                  <a:latin typeface="Calibri" charset="0"/>
                  <a:ea typeface="ＭＳ Ｐゴシック" charset="0"/>
                </a:defRPr>
              </a:lvl8pPr>
              <a:lvl9pPr marL="3886200" indent="-228600" eaLnBrk="0" fontAlgn="base" hangingPunct="0">
                <a:spcAft>
                  <a:spcPct val="0"/>
                </a:spcAft>
                <a:buSzPct val="100000"/>
                <a:buFont typeface="Arial" charset="0"/>
                <a:defRPr sz="1400">
                  <a:solidFill>
                    <a:schemeClr val="tx1"/>
                  </a:solidFill>
                  <a:latin typeface="Calibri"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Las </a:t>
              </a:r>
              <a:r>
                <a:rPr kumimoji="0" lang="en-CA" sz="24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alianzas</a:t>
              </a:r>
              <a:r>
                <a:rPr kumimoji="0" lang="en-CA" sz="24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r>
                <a:rPr kumimoji="0" lang="en-CA" sz="24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público-privadas</a:t>
              </a:r>
              <a:r>
                <a:rPr kumimoji="0" lang="en-CA" sz="24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r>
                <a:rPr kumimoji="0" lang="en-CA" sz="24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tienen</a:t>
              </a:r>
              <a:r>
                <a:rPr kumimoji="0" lang="en-CA" sz="24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un mayor </a:t>
              </a:r>
              <a:r>
                <a:rPr kumimoji="0" lang="en-CA" sz="24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coste-eficiencia</a:t>
              </a:r>
              <a:endParaRPr kumimoji="0" lang="en-GB" sz="24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endParaRPr>
            </a:p>
          </p:txBody>
        </p:sp>
      </p:grpSp>
      <p:grpSp>
        <p:nvGrpSpPr>
          <p:cNvPr id="10246" name="Group 27"/>
          <p:cNvGrpSpPr>
            <a:grpSpLocks/>
          </p:cNvGrpSpPr>
          <p:nvPr/>
        </p:nvGrpSpPr>
        <p:grpSpPr bwMode="auto">
          <a:xfrm>
            <a:off x="5147200" y="4036064"/>
            <a:ext cx="4101869" cy="2722538"/>
            <a:chOff x="4368378" y="4149080"/>
            <a:chExt cx="4784049" cy="2033505"/>
          </a:xfrm>
        </p:grpSpPr>
        <p:pic>
          <p:nvPicPr>
            <p:cNvPr id="10258" name="Picture 1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rot="-937018">
              <a:off x="4368378" y="4149080"/>
              <a:ext cx="4784049" cy="2033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9" name="TextBox 24"/>
            <p:cNvSpPr txBox="1">
              <a:spLocks noChangeArrowheads="1"/>
            </p:cNvSpPr>
            <p:nvPr/>
          </p:nvSpPr>
          <p:spPr bwMode="auto">
            <a:xfrm rot="20662982">
              <a:off x="4828313" y="4815923"/>
              <a:ext cx="3895024" cy="726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400">
                  <a:solidFill>
                    <a:schemeClr val="tx1"/>
                  </a:solidFill>
                  <a:latin typeface="Calibri" charset="0"/>
                  <a:ea typeface="ＭＳ Ｐゴシック" charset="0"/>
                </a:defRPr>
              </a:lvl5pPr>
              <a:lvl6pPr marL="2514600" indent="-228600" eaLnBrk="0" fontAlgn="base" hangingPunct="0">
                <a:spcAft>
                  <a:spcPct val="0"/>
                </a:spcAft>
                <a:buSzPct val="100000"/>
                <a:buFont typeface="Arial" charset="0"/>
                <a:defRPr sz="1400">
                  <a:solidFill>
                    <a:schemeClr val="tx1"/>
                  </a:solidFill>
                  <a:latin typeface="Calibri" charset="0"/>
                  <a:ea typeface="ＭＳ Ｐゴシック" charset="0"/>
                </a:defRPr>
              </a:lvl6pPr>
              <a:lvl7pPr marL="2971800" indent="-228600" eaLnBrk="0" fontAlgn="base" hangingPunct="0">
                <a:spcAft>
                  <a:spcPct val="0"/>
                </a:spcAft>
                <a:buSzPct val="100000"/>
                <a:buFont typeface="Arial" charset="0"/>
                <a:defRPr sz="1400">
                  <a:solidFill>
                    <a:schemeClr val="tx1"/>
                  </a:solidFill>
                  <a:latin typeface="Calibri" charset="0"/>
                  <a:ea typeface="ＭＳ Ｐゴシック" charset="0"/>
                </a:defRPr>
              </a:lvl7pPr>
              <a:lvl8pPr marL="3429000" indent="-228600" eaLnBrk="0" fontAlgn="base" hangingPunct="0">
                <a:spcAft>
                  <a:spcPct val="0"/>
                </a:spcAft>
                <a:buSzPct val="100000"/>
                <a:buFont typeface="Arial" charset="0"/>
                <a:defRPr sz="1400">
                  <a:solidFill>
                    <a:schemeClr val="tx1"/>
                  </a:solidFill>
                  <a:latin typeface="Calibri" charset="0"/>
                  <a:ea typeface="ＭＳ Ｐゴシック" charset="0"/>
                </a:defRPr>
              </a:lvl8pPr>
              <a:lvl9pPr marL="3886200" indent="-228600" eaLnBrk="0" fontAlgn="base" hangingPunct="0">
                <a:spcAft>
                  <a:spcPct val="0"/>
                </a:spcAft>
                <a:buSzPct val="100000"/>
                <a:buFont typeface="Arial" charset="0"/>
                <a:defRPr sz="1400">
                  <a:solidFill>
                    <a:schemeClr val="tx1"/>
                  </a:solidFill>
                  <a:latin typeface="Calibri"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p>
          </p:txBody>
        </p:sp>
      </p:grpSp>
      <p:pic>
        <p:nvPicPr>
          <p:cNvPr id="10247" name="Picture 18"/>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rot="752515">
            <a:off x="4032868" y="1819971"/>
            <a:ext cx="4783137"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8" name="Rectangle 1"/>
          <p:cNvSpPr>
            <a:spLocks noChangeArrowheads="1"/>
          </p:cNvSpPr>
          <p:nvPr/>
        </p:nvSpPr>
        <p:spPr bwMode="auto">
          <a:xfrm rot="789754">
            <a:off x="4167338" y="1936532"/>
            <a:ext cx="44227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black"/>
                </a:solidFill>
                <a:effectLst/>
                <a:uLnTx/>
                <a:uFillTx/>
                <a:latin typeface="Times New Roman" charset="0"/>
                <a:ea typeface="+mn-ea"/>
                <a:cs typeface="Times New Roman" charset="0"/>
              </a:rPr>
              <a:t>La </a:t>
            </a:r>
            <a:r>
              <a:rPr kumimoji="0" lang="en-CA" sz="2000" b="1" i="0" u="none" strike="noStrike" kern="1200" cap="none" spc="0" normalizeH="0" baseline="0" noProof="0" dirty="0" err="1">
                <a:ln>
                  <a:noFill/>
                </a:ln>
                <a:solidFill>
                  <a:prstClr val="black"/>
                </a:solidFill>
                <a:effectLst/>
                <a:uLnTx/>
                <a:uFillTx/>
                <a:latin typeface="Times New Roman" charset="0"/>
                <a:ea typeface="+mn-ea"/>
                <a:cs typeface="Times New Roman" charset="0"/>
              </a:rPr>
              <a:t>competición</a:t>
            </a:r>
            <a:r>
              <a:rPr kumimoji="0" lang="en-CA" sz="2000" b="1" i="0" u="none" strike="noStrike" kern="1200" cap="none" spc="0" normalizeH="0" baseline="0" noProof="0" dirty="0">
                <a:ln>
                  <a:noFill/>
                </a:ln>
                <a:solidFill>
                  <a:prstClr val="black"/>
                </a:solidFill>
                <a:effectLst/>
                <a:uLnTx/>
                <a:uFillTx/>
                <a:latin typeface="Times New Roman" charset="0"/>
                <a:ea typeface="+mn-ea"/>
                <a:cs typeface="Times New Roman" charset="0"/>
              </a:rPr>
              <a:t> </a:t>
            </a:r>
            <a:r>
              <a:rPr kumimoji="0" lang="en-CA" sz="2000" b="1" i="0" u="none" strike="noStrike" kern="1200" cap="none" spc="0" normalizeH="0" baseline="0" noProof="0" dirty="0" err="1">
                <a:ln>
                  <a:noFill/>
                </a:ln>
                <a:solidFill>
                  <a:prstClr val="black"/>
                </a:solidFill>
                <a:effectLst/>
                <a:uLnTx/>
                <a:uFillTx/>
                <a:latin typeface="Times New Roman" charset="0"/>
                <a:ea typeface="+mn-ea"/>
                <a:cs typeface="Times New Roman" charset="0"/>
              </a:rPr>
              <a:t>aumenta</a:t>
            </a:r>
            <a:r>
              <a:rPr kumimoji="0" lang="en-CA" sz="2000" b="1" i="0" u="none" strike="noStrike" kern="1200" cap="none" spc="0" normalizeH="0" baseline="0" noProof="0" dirty="0">
                <a:ln>
                  <a:noFill/>
                </a:ln>
                <a:solidFill>
                  <a:prstClr val="black"/>
                </a:solidFill>
                <a:effectLst/>
                <a:uLnTx/>
                <a:uFillTx/>
                <a:latin typeface="Times New Roman" charset="0"/>
                <a:ea typeface="+mn-ea"/>
                <a:cs typeface="Times New Roman" charset="0"/>
              </a:rPr>
              <a:t> </a:t>
            </a:r>
            <a:br>
              <a:rPr kumimoji="0" lang="en-CA" sz="2000" b="1" i="0" u="none" strike="noStrike" kern="1200" cap="none" spc="0" normalizeH="0" baseline="0" noProof="0" dirty="0">
                <a:ln>
                  <a:noFill/>
                </a:ln>
                <a:solidFill>
                  <a:prstClr val="black"/>
                </a:solidFill>
                <a:effectLst/>
                <a:uLnTx/>
                <a:uFillTx/>
                <a:latin typeface="Times New Roman" charset="0"/>
                <a:ea typeface="+mn-ea"/>
                <a:cs typeface="Times New Roman" charset="0"/>
              </a:rPr>
            </a:br>
            <a:r>
              <a:rPr kumimoji="0" lang="en-CA" sz="2000" b="1" i="0" u="none" strike="noStrike" kern="1200" cap="none" spc="0" normalizeH="0" baseline="0" noProof="0" dirty="0">
                <a:ln>
                  <a:noFill/>
                </a:ln>
                <a:solidFill>
                  <a:prstClr val="black"/>
                </a:solidFill>
                <a:effectLst/>
                <a:uLnTx/>
                <a:uFillTx/>
                <a:latin typeface="Times New Roman" charset="0"/>
                <a:ea typeface="+mn-ea"/>
                <a:cs typeface="Times New Roman" charset="0"/>
              </a:rPr>
              <a:t>la </a:t>
            </a:r>
            <a:r>
              <a:rPr kumimoji="0" lang="en-CA" sz="2000" b="1" i="0" u="none" strike="noStrike" kern="1200" cap="none" spc="0" normalizeH="0" baseline="0" noProof="0" dirty="0" err="1">
                <a:ln>
                  <a:noFill/>
                </a:ln>
                <a:solidFill>
                  <a:prstClr val="black"/>
                </a:solidFill>
                <a:effectLst/>
                <a:uLnTx/>
                <a:uFillTx/>
                <a:latin typeface="Times New Roman" charset="0"/>
                <a:ea typeface="+mn-ea"/>
                <a:cs typeface="Times New Roman" charset="0"/>
              </a:rPr>
              <a:t>calidad</a:t>
            </a:r>
            <a:r>
              <a:rPr kumimoji="0" lang="en-CA" sz="2000" b="1" i="0" u="none" strike="noStrike" kern="1200" cap="none" spc="0" normalizeH="0" baseline="0" noProof="0" dirty="0">
                <a:ln>
                  <a:noFill/>
                </a:ln>
                <a:solidFill>
                  <a:prstClr val="black"/>
                </a:solidFill>
                <a:effectLst/>
                <a:uLnTx/>
                <a:uFillTx/>
                <a:latin typeface="Times New Roman" charset="0"/>
                <a:ea typeface="+mn-ea"/>
                <a:cs typeface="Times New Roman" charset="0"/>
              </a:rPr>
              <a:t> </a:t>
            </a:r>
            <a:r>
              <a:rPr kumimoji="0" lang="en-CA" sz="2000" b="1" i="0" u="none" strike="noStrike" kern="1200" cap="none" spc="0" normalizeH="0" baseline="0" noProof="0" dirty="0" err="1">
                <a:ln>
                  <a:noFill/>
                </a:ln>
                <a:solidFill>
                  <a:prstClr val="black"/>
                </a:solidFill>
                <a:effectLst/>
                <a:uLnTx/>
                <a:uFillTx/>
                <a:latin typeface="Times New Roman" charset="0"/>
                <a:ea typeface="+mn-ea"/>
                <a:cs typeface="Times New Roman" charset="0"/>
              </a:rPr>
              <a:t>educativa</a:t>
            </a:r>
            <a:endParaRPr kumimoji="0" lang="fr-FR" sz="2000" b="1" i="0" u="none" strike="noStrike" kern="1200" cap="none" spc="0" normalizeH="0" baseline="0" noProof="0" dirty="0">
              <a:ln>
                <a:noFill/>
              </a:ln>
              <a:solidFill>
                <a:prstClr val="black"/>
              </a:solidFill>
              <a:effectLst/>
              <a:uLnTx/>
              <a:uFillTx/>
              <a:latin typeface="Times New Roman" charset="0"/>
              <a:ea typeface="+mn-ea"/>
              <a:cs typeface="Times New Roman" charset="0"/>
            </a:endParaRPr>
          </a:p>
        </p:txBody>
      </p:sp>
      <p:sp>
        <p:nvSpPr>
          <p:cNvPr id="10257" name="TextBox 11"/>
          <p:cNvSpPr txBox="1">
            <a:spLocks noChangeArrowheads="1"/>
          </p:cNvSpPr>
          <p:nvPr/>
        </p:nvSpPr>
        <p:spPr bwMode="auto">
          <a:xfrm rot="21040641">
            <a:off x="4928477" y="4539167"/>
            <a:ext cx="4516175"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400">
                <a:solidFill>
                  <a:schemeClr val="tx1"/>
                </a:solidFill>
                <a:latin typeface="Calibri" charset="0"/>
                <a:ea typeface="ＭＳ Ｐゴシック" charset="0"/>
              </a:defRPr>
            </a:lvl5pPr>
            <a:lvl6pPr marL="2514600" indent="-228600" eaLnBrk="0" fontAlgn="base" hangingPunct="0">
              <a:spcAft>
                <a:spcPct val="0"/>
              </a:spcAft>
              <a:buSzPct val="100000"/>
              <a:buFont typeface="Arial" charset="0"/>
              <a:defRPr sz="1400">
                <a:solidFill>
                  <a:schemeClr val="tx1"/>
                </a:solidFill>
                <a:latin typeface="Calibri" charset="0"/>
                <a:ea typeface="ＭＳ Ｐゴシック" charset="0"/>
              </a:defRPr>
            </a:lvl6pPr>
            <a:lvl7pPr marL="2971800" indent="-228600" eaLnBrk="0" fontAlgn="base" hangingPunct="0">
              <a:spcAft>
                <a:spcPct val="0"/>
              </a:spcAft>
              <a:buSzPct val="100000"/>
              <a:buFont typeface="Arial" charset="0"/>
              <a:defRPr sz="1400">
                <a:solidFill>
                  <a:schemeClr val="tx1"/>
                </a:solidFill>
                <a:latin typeface="Calibri" charset="0"/>
                <a:ea typeface="ＭＳ Ｐゴシック" charset="0"/>
              </a:defRPr>
            </a:lvl7pPr>
            <a:lvl8pPr marL="3429000" indent="-228600" eaLnBrk="0" fontAlgn="base" hangingPunct="0">
              <a:spcAft>
                <a:spcPct val="0"/>
              </a:spcAft>
              <a:buSzPct val="100000"/>
              <a:buFont typeface="Arial" charset="0"/>
              <a:defRPr sz="1400">
                <a:solidFill>
                  <a:schemeClr val="tx1"/>
                </a:solidFill>
                <a:latin typeface="Calibri" charset="0"/>
                <a:ea typeface="ＭＳ Ｐゴシック" charset="0"/>
              </a:defRPr>
            </a:lvl8pPr>
            <a:lvl9pPr marL="3886200" indent="-228600" eaLnBrk="0" fontAlgn="base" hangingPunct="0">
              <a:spcAft>
                <a:spcPct val="0"/>
              </a:spcAft>
              <a:buSzPct val="100000"/>
              <a:buFont typeface="Arial" charset="0"/>
              <a:defRPr sz="1400">
                <a:solidFill>
                  <a:schemeClr val="tx1"/>
                </a:solidFill>
                <a:latin typeface="Calibri"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Las </a:t>
            </a:r>
            <a:r>
              <a:rPr kumimoji="0" lang="en-US" sz="28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escuelas</a:t>
            </a:r>
            <a:r>
              <a:rPr kumimoji="0" lang="en-US"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privadas</a:t>
            </a:r>
            <a:r>
              <a:rPr kumimoji="0" lang="en-US"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br>
              <a:rPr kumimoji="0" lang="en-US"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br>
            <a:r>
              <a:rPr kumimoji="0" lang="en-US"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son </a:t>
            </a:r>
            <a:r>
              <a:rPr kumimoji="0" lang="en-US" sz="28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más</a:t>
            </a:r>
            <a:r>
              <a:rPr kumimoji="0" lang="en-US"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r>
              <a:rPr kumimoji="0" lang="en-US" sz="2800" b="1" i="0" u="none" strike="noStrike" kern="1200" cap="none" spc="0" normalizeH="0" baseline="0" noProof="0" dirty="0" err="1">
                <a:ln>
                  <a:noFill/>
                </a:ln>
                <a:solidFill>
                  <a:prstClr val="black"/>
                </a:solidFill>
                <a:effectLst/>
                <a:uLnTx/>
                <a:uFillTx/>
                <a:latin typeface="Times New Roman" charset="0"/>
                <a:ea typeface="ＭＳ Ｐゴシック" charset="0"/>
                <a:cs typeface="Times New Roman" charset="0"/>
              </a:rPr>
              <a:t>innovadoras</a:t>
            </a:r>
            <a:endParaRPr kumimoji="0" lang="en-GB"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endParaRPr>
          </a:p>
        </p:txBody>
      </p:sp>
      <p:sp>
        <p:nvSpPr>
          <p:cNvPr id="10255" name="TextBox 16"/>
          <p:cNvSpPr txBox="1">
            <a:spLocks noChangeArrowheads="1"/>
          </p:cNvSpPr>
          <p:nvPr/>
        </p:nvSpPr>
        <p:spPr bwMode="auto">
          <a:xfrm>
            <a:off x="187557" y="5241275"/>
            <a:ext cx="51354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defRPr>
            </a:lvl1pPr>
            <a:lvl2pPr marL="742950" indent="-285750">
              <a:defRPr sz="2000">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400">
                <a:solidFill>
                  <a:schemeClr val="tx1"/>
                </a:solidFill>
                <a:latin typeface="Calibri" charset="0"/>
                <a:ea typeface="ＭＳ Ｐゴシック" charset="0"/>
              </a:defRPr>
            </a:lvl5pPr>
            <a:lvl6pPr marL="2514600" indent="-228600" eaLnBrk="0" fontAlgn="base" hangingPunct="0">
              <a:spcAft>
                <a:spcPct val="0"/>
              </a:spcAft>
              <a:buSzPct val="100000"/>
              <a:buFont typeface="Arial" charset="0"/>
              <a:defRPr sz="1400">
                <a:solidFill>
                  <a:schemeClr val="tx1"/>
                </a:solidFill>
                <a:latin typeface="Calibri" charset="0"/>
                <a:ea typeface="ＭＳ Ｐゴシック" charset="0"/>
              </a:defRPr>
            </a:lvl6pPr>
            <a:lvl7pPr marL="2971800" indent="-228600" eaLnBrk="0" fontAlgn="base" hangingPunct="0">
              <a:spcAft>
                <a:spcPct val="0"/>
              </a:spcAft>
              <a:buSzPct val="100000"/>
              <a:buFont typeface="Arial" charset="0"/>
              <a:defRPr sz="1400">
                <a:solidFill>
                  <a:schemeClr val="tx1"/>
                </a:solidFill>
                <a:latin typeface="Calibri" charset="0"/>
                <a:ea typeface="ＭＳ Ｐゴシック" charset="0"/>
              </a:defRPr>
            </a:lvl7pPr>
            <a:lvl8pPr marL="3429000" indent="-228600" eaLnBrk="0" fontAlgn="base" hangingPunct="0">
              <a:spcAft>
                <a:spcPct val="0"/>
              </a:spcAft>
              <a:buSzPct val="100000"/>
              <a:buFont typeface="Arial" charset="0"/>
              <a:defRPr sz="1400">
                <a:solidFill>
                  <a:schemeClr val="tx1"/>
                </a:solidFill>
                <a:latin typeface="Calibri" charset="0"/>
                <a:ea typeface="ＭＳ Ｐゴシック" charset="0"/>
              </a:defRPr>
            </a:lvl8pPr>
            <a:lvl9pPr marL="3886200" indent="-228600" eaLnBrk="0" fontAlgn="base" hangingPunct="0">
              <a:spcAft>
                <a:spcPct val="0"/>
              </a:spcAft>
              <a:buSzPct val="100000"/>
              <a:buFont typeface="Arial" charset="0"/>
              <a:defRPr sz="1400">
                <a:solidFill>
                  <a:schemeClr val="tx1"/>
                </a:solidFill>
                <a:latin typeface="Calibri"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Times New Roman" charset="0"/>
                <a:ea typeface="ＭＳ Ｐゴシック" charset="0"/>
                <a:cs typeface="Times New Roman" charset="0"/>
              </a:rPr>
              <a:t> </a:t>
            </a:r>
          </a:p>
        </p:txBody>
      </p:sp>
      <p:sp>
        <p:nvSpPr>
          <p:cNvPr id="2" name="Rectángulo 1"/>
          <p:cNvSpPr/>
          <p:nvPr/>
        </p:nvSpPr>
        <p:spPr>
          <a:xfrm>
            <a:off x="538996" y="28901"/>
            <a:ext cx="8066009" cy="584775"/>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3200" dirty="0">
                <a:solidFill>
                  <a:srgbClr val="C00000"/>
                </a:solidFill>
                <a:latin typeface="Helvetica Neue Medium"/>
                <a:cs typeface="Helvetica Neue Medium"/>
              </a:rPr>
              <a:t>Privatización educativa: el discurso</a:t>
            </a:r>
            <a:endParaRPr kumimoji="0" lang="es-ES" sz="3200" i="0" u="none" strike="noStrike" kern="1200" cap="none" spc="0" normalizeH="0" baseline="0" noProof="0" dirty="0">
              <a:ln>
                <a:noFill/>
              </a:ln>
              <a:solidFill>
                <a:srgbClr val="C00000"/>
              </a:solidFill>
              <a:effectLst/>
              <a:uLnTx/>
              <a:uFillTx/>
              <a:latin typeface="Helvetica Neue Medium"/>
              <a:cs typeface="Helvetica Neue Medium"/>
            </a:endParaRPr>
          </a:p>
        </p:txBody>
      </p:sp>
      <p:sp>
        <p:nvSpPr>
          <p:cNvPr id="23" name="Rectangle 22">
            <a:extLst>
              <a:ext uri="{FF2B5EF4-FFF2-40B4-BE49-F238E27FC236}">
                <a16:creationId xmlns:a16="http://schemas.microsoft.com/office/drawing/2014/main" xmlns="" id="{A17DEFC5-E792-4141-9852-B89730B64B60}"/>
              </a:ext>
            </a:extLst>
          </p:cNvPr>
          <p:cNvSpPr/>
          <p:nvPr/>
        </p:nvSpPr>
        <p:spPr>
          <a:xfrm>
            <a:off x="0" y="0"/>
            <a:ext cx="490547" cy="6858000"/>
          </a:xfrm>
          <a:prstGeom prst="rect">
            <a:avLst/>
          </a:prstGeom>
          <a:solidFill>
            <a:srgbClr val="9E0D19"/>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9E0D19"/>
              </a:solidFill>
              <a:effectLst/>
              <a:uLnTx/>
              <a:uFillTx/>
              <a:latin typeface="Calibri"/>
              <a:ea typeface="+mn-ea"/>
              <a:cs typeface="+mn-cs"/>
            </a:endParaRPr>
          </a:p>
        </p:txBody>
      </p:sp>
    </p:spTree>
    <p:extLst>
      <p:ext uri="{BB962C8B-B14F-4D97-AF65-F5344CB8AC3E}">
        <p14:creationId xmlns:p14="http://schemas.microsoft.com/office/powerpoint/2010/main" val="267510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5" descr="Screen Shot 2016-02-29 at 15.59.06.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030334" y="1719943"/>
            <a:ext cx="6705886" cy="4920343"/>
          </a:xfrm>
          <a:prstGeom prst="rect">
            <a:avLst/>
          </a:prstGeom>
        </p:spPr>
      </p:pic>
      <p:sp>
        <p:nvSpPr>
          <p:cNvPr id="2" name="Título 1"/>
          <p:cNvSpPr>
            <a:spLocks noGrp="1"/>
          </p:cNvSpPr>
          <p:nvPr>
            <p:ph type="title"/>
          </p:nvPr>
        </p:nvSpPr>
        <p:spPr>
          <a:xfrm>
            <a:off x="1" y="643467"/>
            <a:ext cx="9144000" cy="744836"/>
          </a:xfrm>
          <a:noFill/>
        </p:spPr>
        <p:txBody>
          <a:bodyPr vert="horz" lIns="91440" tIns="45720" rIns="91440" bIns="45720" rtlCol="0" anchor="ctr">
            <a:normAutofit/>
          </a:bodyPr>
          <a:lstStyle/>
          <a:p>
            <a:pPr defTabSz="914400">
              <a:lnSpc>
                <a:spcPct val="90000"/>
              </a:lnSpc>
            </a:pPr>
            <a:r>
              <a:rPr lang="en-US" sz="3200" kern="1200">
                <a:solidFill>
                  <a:schemeClr val="bg1"/>
                </a:solidFill>
                <a:latin typeface="Helvetica Neue" charset="0"/>
                <a:ea typeface="Helvetica Neue" charset="0"/>
                <a:cs typeface="Helvetica Neue" charset="0"/>
              </a:rPr>
              <a:t>El mercado de la educación</a:t>
            </a:r>
            <a:endParaRPr lang="en-US" sz="3200" kern="1200" dirty="0">
              <a:solidFill>
                <a:schemeClr val="bg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0141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A7AC2E1-014D-40D2-9693-1485B0FE9C43}"/>
              </a:ext>
            </a:extLst>
          </p:cNvPr>
          <p:cNvSpPr/>
          <p:nvPr/>
        </p:nvSpPr>
        <p:spPr>
          <a:xfrm>
            <a:off x="574158" y="2238508"/>
            <a:ext cx="3897824" cy="3413755"/>
          </a:xfrm>
          <a:prstGeom prst="rect">
            <a:avLst/>
          </a:prstGeom>
          <a:solidFill>
            <a:schemeClr val="bg1"/>
          </a:solidFill>
          <a:ln>
            <a:solidFill>
              <a:schemeClr val="accent1"/>
            </a:solidFill>
          </a:ln>
        </p:spPr>
        <p:txBody>
          <a:bodyPr wrap="square">
            <a:spAutoFit/>
          </a:bodyPr>
          <a:lstStyle/>
          <a:p>
            <a:pPr algn="ctr">
              <a:lnSpc>
                <a:spcPts val="3733"/>
              </a:lnSpc>
            </a:pPr>
            <a:r>
              <a:rPr lang="es-ES" sz="3200" dirty="0">
                <a:solidFill>
                  <a:srgbClr val="747474"/>
                </a:solidFill>
                <a:latin typeface="Helvetica Neue" charset="0"/>
                <a:ea typeface="Helvetica Neue" charset="0"/>
                <a:cs typeface="Helvetica Neue" charset="0"/>
              </a:rPr>
              <a:t>Que todos los niños y niñas terminen una enseñanza primaria y secundaria gratuita, </a:t>
            </a:r>
          </a:p>
          <a:p>
            <a:pPr algn="ctr">
              <a:lnSpc>
                <a:spcPts val="3733"/>
              </a:lnSpc>
            </a:pPr>
            <a:r>
              <a:rPr lang="es-ES" sz="3200" dirty="0">
                <a:solidFill>
                  <a:srgbClr val="747474"/>
                </a:solidFill>
                <a:latin typeface="Helvetica Neue" charset="0"/>
                <a:ea typeface="Helvetica Neue" charset="0"/>
                <a:cs typeface="Helvetica Neue" charset="0"/>
              </a:rPr>
              <a:t>equitativa y de calidad  </a:t>
            </a:r>
            <a:endParaRPr lang="en-GB" sz="3200" dirty="0">
              <a:latin typeface="Helvetica Neue" charset="0"/>
              <a:ea typeface="Helvetica Neue" charset="0"/>
              <a:cs typeface="Helvetica Neue" charset="0"/>
            </a:endParaRPr>
          </a:p>
        </p:txBody>
      </p:sp>
      <p:sp>
        <p:nvSpPr>
          <p:cNvPr id="7" name="Rectangle 6">
            <a:extLst>
              <a:ext uri="{FF2B5EF4-FFF2-40B4-BE49-F238E27FC236}">
                <a16:creationId xmlns:a16="http://schemas.microsoft.com/office/drawing/2014/main" xmlns="" id="{1EE07134-3AB1-48CE-BDAE-BBEA26DDA6D1}"/>
              </a:ext>
            </a:extLst>
          </p:cNvPr>
          <p:cNvSpPr/>
          <p:nvPr/>
        </p:nvSpPr>
        <p:spPr>
          <a:xfrm>
            <a:off x="574158" y="1448470"/>
            <a:ext cx="3897824" cy="831244"/>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bg1"/>
                </a:solidFill>
                <a:latin typeface="Helvetica Neue Light" charset="0"/>
                <a:ea typeface="Helvetica Neue Light" charset="0"/>
                <a:cs typeface="Helvetica Neue Light" charset="0"/>
              </a:rPr>
              <a:t>Meta 4.1</a:t>
            </a:r>
          </a:p>
        </p:txBody>
      </p:sp>
      <p:pic>
        <p:nvPicPr>
          <p:cNvPr id="4" name="Picture 3">
            <a:extLst>
              <a:ext uri="{FF2B5EF4-FFF2-40B4-BE49-F238E27FC236}">
                <a16:creationId xmlns:a16="http://schemas.microsoft.com/office/drawing/2014/main" xmlns="" id="{B925E53D-15EF-4381-8A3C-6A75E19B4F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1333" y="209575"/>
            <a:ext cx="6921335" cy="1038200"/>
          </a:xfrm>
          <a:prstGeom prst="rect">
            <a:avLst/>
          </a:prstGeom>
        </p:spPr>
      </p:pic>
      <p:sp>
        <p:nvSpPr>
          <p:cNvPr id="3" name="CuadroTexto 2"/>
          <p:cNvSpPr txBox="1"/>
          <p:nvPr/>
        </p:nvSpPr>
        <p:spPr>
          <a:xfrm>
            <a:off x="906243" y="4684383"/>
            <a:ext cx="3897824" cy="677108"/>
          </a:xfrm>
          <a:prstGeom prst="rect">
            <a:avLst/>
          </a:prstGeom>
          <a:noFill/>
        </p:spPr>
        <p:txBody>
          <a:bodyPr wrap="square" rtlCol="0">
            <a:spAutoFit/>
          </a:bodyPr>
          <a:lstStyle/>
          <a:p>
            <a:pPr lvl="0" algn="ctr"/>
            <a:r>
              <a:rPr lang="en-US" sz="2000" dirty="0">
                <a:solidFill>
                  <a:srgbClr val="6A6A6A"/>
                </a:solidFill>
                <a:latin typeface="Helvetica Neue" charset="0"/>
                <a:ea typeface="Helvetica Neue" charset="0"/>
                <a:cs typeface="Helvetica Neue" charset="0"/>
              </a:rPr>
              <a:t> </a:t>
            </a:r>
            <a:endParaRPr lang="en-US" sz="2000" dirty="0">
              <a:solidFill>
                <a:prstClr val="black"/>
              </a:solidFill>
              <a:latin typeface="Helvetica Neue" charset="0"/>
              <a:ea typeface="Helvetica Neue" charset="0"/>
              <a:cs typeface="Helvetica Neue" charset="0"/>
            </a:endParaRPr>
          </a:p>
          <a:p>
            <a:pPr algn="ctr"/>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8846" y="2001423"/>
            <a:ext cx="2855154" cy="2855154"/>
          </a:xfrm>
          <a:prstGeom prst="rect">
            <a:avLst/>
          </a:prstGeom>
        </p:spPr>
      </p:pic>
    </p:spTree>
    <p:extLst>
      <p:ext uri="{BB962C8B-B14F-4D97-AF65-F5344CB8AC3E}">
        <p14:creationId xmlns:p14="http://schemas.microsoft.com/office/powerpoint/2010/main" val="189395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90547" cy="6858000"/>
          </a:xfrm>
          <a:prstGeom prst="rect">
            <a:avLst/>
          </a:prstGeom>
          <a:solidFill>
            <a:srgbClr val="9E0D19"/>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9E0D19"/>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2AD22037-D529-4658-8284-7638F1941AE0}"/>
              </a:ext>
            </a:extLst>
          </p:cNvPr>
          <p:cNvSpPr txBox="1"/>
          <p:nvPr/>
        </p:nvSpPr>
        <p:spPr>
          <a:xfrm>
            <a:off x="1267723" y="2211264"/>
            <a:ext cx="7219052" cy="1938992"/>
          </a:xfrm>
          <a:prstGeom prst="rect">
            <a:avLst/>
          </a:prstGeom>
          <a:noFill/>
        </p:spPr>
        <p:txBody>
          <a:bodyPr wrap="square" rtlCol="0" anchor="t">
            <a:spAutoFit/>
          </a:bodyPr>
          <a:lstStyle/>
          <a:p>
            <a:pPr lvl="0" algn="ctr">
              <a:defRPr/>
            </a:pPr>
            <a:endParaRPr lang="en-AU" sz="2000" i="1" dirty="0">
              <a:solidFill>
                <a:prstClr val="black"/>
              </a:solidFill>
              <a:latin typeface="Helvetica Neue Light" charset="0"/>
              <a:ea typeface="Helvetica Neue Light" charset="0"/>
              <a:cs typeface="Helvetica Neue Light" charset="0"/>
            </a:endParaRPr>
          </a:p>
          <a:p>
            <a:pPr lvl="0" algn="ctr">
              <a:defRPr/>
            </a:pPr>
            <a:endParaRPr lang="en-AU" sz="2000" i="1" dirty="0">
              <a:solidFill>
                <a:prstClr val="black"/>
              </a:solidFill>
              <a:latin typeface="Helvetica Neue Light" charset="0"/>
              <a:ea typeface="Helvetica Neue Light" charset="0"/>
              <a:cs typeface="Helvetica Neue Light" charset="0"/>
            </a:endParaRPr>
          </a:p>
          <a:p>
            <a:pPr lvl="0" algn="ctr">
              <a:defRPr/>
            </a:pPr>
            <a:r>
              <a:rPr lang="en-AU" sz="2000" i="1" dirty="0" err="1">
                <a:solidFill>
                  <a:prstClr val="black"/>
                </a:solidFill>
                <a:latin typeface="Helvetica Neue Light" charset="0"/>
                <a:ea typeface="Helvetica Neue Light" charset="0"/>
                <a:cs typeface="Helvetica Neue Light" charset="0"/>
              </a:rPr>
              <a:t>Llamo</a:t>
            </a:r>
            <a:r>
              <a:rPr lang="en-AU" sz="2000" i="1" dirty="0">
                <a:solidFill>
                  <a:prstClr val="black"/>
                </a:solidFill>
                <a:latin typeface="Helvetica Neue Light" charset="0"/>
                <a:ea typeface="Helvetica Neue Light" charset="0"/>
                <a:cs typeface="Helvetica Neue Light" charset="0"/>
              </a:rPr>
              <a:t> a </a:t>
            </a:r>
            <a:r>
              <a:rPr lang="en-AU" sz="2000" i="1" dirty="0" err="1">
                <a:solidFill>
                  <a:prstClr val="black"/>
                </a:solidFill>
                <a:latin typeface="Helvetica Neue Light" charset="0"/>
                <a:ea typeface="Helvetica Neue Light" charset="0"/>
                <a:cs typeface="Helvetica Neue Light" charset="0"/>
              </a:rPr>
              <a:t>los</a:t>
            </a:r>
            <a:r>
              <a:rPr lang="en-AU" sz="2000" i="1" dirty="0">
                <a:solidFill>
                  <a:prstClr val="black"/>
                </a:solidFill>
                <a:latin typeface="Helvetica Neue Light" charset="0"/>
                <a:ea typeface="Helvetica Neue Light" charset="0"/>
                <a:cs typeface="Helvetica Neue Light" charset="0"/>
              </a:rPr>
              <a:t> </a:t>
            </a:r>
            <a:r>
              <a:rPr lang="en-AU" sz="2000" i="1" dirty="0" err="1">
                <a:solidFill>
                  <a:prstClr val="black"/>
                </a:solidFill>
                <a:latin typeface="Helvetica Neue Light" charset="0"/>
                <a:ea typeface="Helvetica Neue Light" charset="0"/>
                <a:cs typeface="Helvetica Neue Light" charset="0"/>
              </a:rPr>
              <a:t>gobiernos</a:t>
            </a:r>
            <a:r>
              <a:rPr lang="en-AU" sz="2000" i="1" dirty="0">
                <a:solidFill>
                  <a:prstClr val="black"/>
                </a:solidFill>
                <a:latin typeface="Helvetica Neue Light" charset="0"/>
                <a:ea typeface="Helvetica Neue Light" charset="0"/>
                <a:cs typeface="Helvetica Neue Light" charset="0"/>
              </a:rPr>
              <a:t> a </a:t>
            </a:r>
            <a:r>
              <a:rPr lang="en-AU" sz="2000" b="1" i="1" dirty="0" err="1">
                <a:latin typeface="Helvetica Neue Light" charset="0"/>
                <a:ea typeface="Helvetica Neue Light" charset="0"/>
                <a:cs typeface="Helvetica Neue Light" charset="0"/>
              </a:rPr>
              <a:t>abstenerse</a:t>
            </a:r>
            <a:r>
              <a:rPr lang="en-AU" sz="2000" b="1" i="1" dirty="0">
                <a:latin typeface="Helvetica Neue Light" charset="0"/>
                <a:ea typeface="Helvetica Neue Light" charset="0"/>
                <a:cs typeface="Helvetica Neue Light" charset="0"/>
              </a:rPr>
              <a:t> de </a:t>
            </a:r>
            <a:r>
              <a:rPr lang="en-AU" sz="2000" b="1" i="1" dirty="0" err="1">
                <a:latin typeface="Helvetica Neue Light" charset="0"/>
                <a:ea typeface="Helvetica Neue Light" charset="0"/>
                <a:cs typeface="Helvetica Neue Light" charset="0"/>
              </a:rPr>
              <a:t>privatizar</a:t>
            </a:r>
            <a:r>
              <a:rPr lang="en-AU" sz="2000" b="1" i="1" dirty="0">
                <a:latin typeface="Helvetica Neue Light" charset="0"/>
                <a:ea typeface="Helvetica Neue Light" charset="0"/>
                <a:cs typeface="Helvetica Neue Light" charset="0"/>
              </a:rPr>
              <a:t> la </a:t>
            </a:r>
            <a:r>
              <a:rPr lang="en-AU" sz="2000" b="1" i="1" dirty="0" err="1">
                <a:latin typeface="Helvetica Neue Light" charset="0"/>
                <a:ea typeface="Helvetica Neue Light" charset="0"/>
                <a:cs typeface="Helvetica Neue Light" charset="0"/>
              </a:rPr>
              <a:t>educación</a:t>
            </a:r>
            <a:r>
              <a:rPr lang="en-AU" sz="2000" b="1" i="1" dirty="0">
                <a:latin typeface="Helvetica Neue Light" charset="0"/>
                <a:ea typeface="Helvetica Neue Light" charset="0"/>
                <a:cs typeface="Helvetica Neue Light" charset="0"/>
              </a:rPr>
              <a:t> para </a:t>
            </a:r>
            <a:r>
              <a:rPr lang="en-AU" sz="2000" b="1" i="1" dirty="0" err="1">
                <a:latin typeface="Helvetica Neue Light" charset="0"/>
                <a:ea typeface="Helvetica Neue Light" charset="0"/>
                <a:cs typeface="Helvetica Neue Light" charset="0"/>
              </a:rPr>
              <a:t>alcanzar</a:t>
            </a:r>
            <a:r>
              <a:rPr lang="en-AU" sz="2000" b="1" i="1" dirty="0">
                <a:latin typeface="Helvetica Neue Light" charset="0"/>
                <a:ea typeface="Helvetica Neue Light" charset="0"/>
                <a:cs typeface="Helvetica Neue Light" charset="0"/>
              </a:rPr>
              <a:t> </a:t>
            </a:r>
            <a:r>
              <a:rPr lang="en-AU" sz="2000" b="1" i="1" dirty="0" err="1">
                <a:latin typeface="Helvetica Neue Light" charset="0"/>
                <a:ea typeface="Helvetica Neue Light" charset="0"/>
                <a:cs typeface="Helvetica Neue Light" charset="0"/>
              </a:rPr>
              <a:t>estos</a:t>
            </a:r>
            <a:r>
              <a:rPr lang="en-AU" sz="2000" b="1" i="1" dirty="0">
                <a:latin typeface="Helvetica Neue Light" charset="0"/>
                <a:ea typeface="Helvetica Neue Light" charset="0"/>
                <a:cs typeface="Helvetica Neue Light" charset="0"/>
              </a:rPr>
              <a:t> </a:t>
            </a:r>
            <a:r>
              <a:rPr lang="en-AU" sz="2000" b="1" i="1" dirty="0" err="1">
                <a:latin typeface="Helvetica Neue Light" charset="0"/>
                <a:ea typeface="Helvetica Neue Light" charset="0"/>
                <a:cs typeface="Helvetica Neue Light" charset="0"/>
              </a:rPr>
              <a:t>nuevos</a:t>
            </a:r>
            <a:r>
              <a:rPr lang="en-AU" sz="2000" b="1" i="1" dirty="0">
                <a:latin typeface="Helvetica Neue Light" charset="0"/>
                <a:ea typeface="Helvetica Neue Light" charset="0"/>
                <a:cs typeface="Helvetica Neue Light" charset="0"/>
              </a:rPr>
              <a:t> </a:t>
            </a:r>
            <a:r>
              <a:rPr lang="en-AU" sz="2000" b="1" i="1" dirty="0" err="1">
                <a:latin typeface="Helvetica Neue Light" charset="0"/>
                <a:ea typeface="Helvetica Neue Light" charset="0"/>
                <a:cs typeface="Helvetica Neue Light" charset="0"/>
              </a:rPr>
              <a:t>Objetivos</a:t>
            </a:r>
            <a:r>
              <a:rPr lang="en-AU" sz="2000" i="1" dirty="0">
                <a:solidFill>
                  <a:prstClr val="black"/>
                </a:solidFill>
                <a:latin typeface="Helvetica Neue Light" charset="0"/>
                <a:ea typeface="Helvetica Neue Light" charset="0"/>
                <a:cs typeface="Helvetica Neue Light" charset="0"/>
              </a:rPr>
              <a:t>, </a:t>
            </a:r>
            <a:r>
              <a:rPr lang="en-AU" sz="2000" i="1" dirty="0" err="1">
                <a:solidFill>
                  <a:prstClr val="black"/>
                </a:solidFill>
                <a:latin typeface="Helvetica Neue Light" charset="0"/>
                <a:ea typeface="Helvetica Neue Light" charset="0"/>
                <a:cs typeface="Helvetica Neue Light" charset="0"/>
              </a:rPr>
              <a:t>si</a:t>
            </a:r>
            <a:r>
              <a:rPr lang="en-AU" sz="2000" i="1" dirty="0">
                <a:solidFill>
                  <a:prstClr val="black"/>
                </a:solidFill>
                <a:latin typeface="Helvetica Neue Light" charset="0"/>
                <a:ea typeface="Helvetica Neue Light" charset="0"/>
                <a:cs typeface="Helvetica Neue Light" charset="0"/>
              </a:rPr>
              <a:t> la </a:t>
            </a:r>
            <a:r>
              <a:rPr lang="en-AU" sz="2000" i="1" dirty="0" err="1">
                <a:solidFill>
                  <a:prstClr val="black"/>
                </a:solidFill>
                <a:latin typeface="Helvetica Neue Light" charset="0"/>
                <a:ea typeface="Helvetica Neue Light" charset="0"/>
                <a:cs typeface="Helvetica Neue Light" charset="0"/>
              </a:rPr>
              <a:t>educación</a:t>
            </a:r>
            <a:r>
              <a:rPr lang="en-AU" sz="2000" i="1" dirty="0">
                <a:solidFill>
                  <a:prstClr val="black"/>
                </a:solidFill>
                <a:latin typeface="Helvetica Neue Light" charset="0"/>
                <a:ea typeface="Helvetica Neue Light" charset="0"/>
                <a:cs typeface="Helvetica Neue Light" charset="0"/>
              </a:rPr>
              <a:t> no </a:t>
            </a:r>
            <a:r>
              <a:rPr lang="en-AU" sz="2000" i="1" dirty="0" err="1">
                <a:solidFill>
                  <a:prstClr val="black"/>
                </a:solidFill>
                <a:latin typeface="Helvetica Neue Light" charset="0"/>
                <a:ea typeface="Helvetica Neue Light" charset="0"/>
                <a:cs typeface="Helvetica Neue Light" charset="0"/>
              </a:rPr>
              <a:t>es</a:t>
            </a:r>
            <a:r>
              <a:rPr lang="en-AU" sz="2000" i="1" dirty="0">
                <a:solidFill>
                  <a:prstClr val="black"/>
                </a:solidFill>
                <a:latin typeface="Helvetica Neue Light" charset="0"/>
                <a:ea typeface="Helvetica Neue Light" charset="0"/>
                <a:cs typeface="Helvetica Neue Light" charset="0"/>
              </a:rPr>
              <a:t> </a:t>
            </a:r>
            <a:r>
              <a:rPr lang="en-AU" sz="2000" i="1" dirty="0" err="1">
                <a:solidFill>
                  <a:prstClr val="black"/>
                </a:solidFill>
                <a:latin typeface="Helvetica Neue Light" charset="0"/>
                <a:ea typeface="Helvetica Neue Light" charset="0"/>
                <a:cs typeface="Helvetica Neue Light" charset="0"/>
              </a:rPr>
              <a:t>gratuita</a:t>
            </a:r>
            <a:r>
              <a:rPr lang="en-AU" sz="2000" i="1" dirty="0">
                <a:solidFill>
                  <a:prstClr val="black"/>
                </a:solidFill>
                <a:latin typeface="Helvetica Neue Light" charset="0"/>
                <a:ea typeface="Helvetica Neue Light" charset="0"/>
                <a:cs typeface="Helvetica Neue Light" charset="0"/>
              </a:rPr>
              <a:t> o </a:t>
            </a:r>
            <a:r>
              <a:rPr lang="en-AU" sz="2000" i="1" dirty="0" err="1">
                <a:solidFill>
                  <a:prstClr val="black"/>
                </a:solidFill>
                <a:latin typeface="Helvetica Neue Light" charset="0"/>
                <a:ea typeface="Helvetica Neue Light" charset="0"/>
                <a:cs typeface="Helvetica Neue Light" charset="0"/>
              </a:rPr>
              <a:t>si</a:t>
            </a:r>
            <a:r>
              <a:rPr lang="en-AU" sz="2000" i="1" dirty="0">
                <a:solidFill>
                  <a:prstClr val="black"/>
                </a:solidFill>
                <a:latin typeface="Helvetica Neue Light" charset="0"/>
                <a:ea typeface="Helvetica Neue Light" charset="0"/>
                <a:cs typeface="Helvetica Neue Light" charset="0"/>
              </a:rPr>
              <a:t> </a:t>
            </a:r>
            <a:r>
              <a:rPr lang="en-AU" sz="2000" i="1" dirty="0" err="1">
                <a:solidFill>
                  <a:prstClr val="black"/>
                </a:solidFill>
                <a:latin typeface="Helvetica Neue Light" charset="0"/>
                <a:ea typeface="Helvetica Neue Light" charset="0"/>
                <a:cs typeface="Helvetica Neue Light" charset="0"/>
              </a:rPr>
              <a:t>aumenta</a:t>
            </a:r>
            <a:r>
              <a:rPr lang="en-AU" sz="2000" i="1" dirty="0">
                <a:solidFill>
                  <a:prstClr val="black"/>
                </a:solidFill>
                <a:latin typeface="Helvetica Neue Light" charset="0"/>
                <a:ea typeface="Helvetica Neue Light" charset="0"/>
                <a:cs typeface="Helvetica Neue Light" charset="0"/>
              </a:rPr>
              <a:t> las </a:t>
            </a:r>
            <a:r>
              <a:rPr lang="en-AU" sz="2000" i="1" dirty="0" err="1">
                <a:solidFill>
                  <a:prstClr val="black"/>
                </a:solidFill>
                <a:latin typeface="Helvetica Neue Light" charset="0"/>
                <a:ea typeface="Helvetica Neue Light" charset="0"/>
                <a:cs typeface="Helvetica Neue Light" charset="0"/>
              </a:rPr>
              <a:t>inequidades</a:t>
            </a:r>
            <a:r>
              <a:rPr lang="en-AU" sz="2000" i="1" dirty="0">
                <a:solidFill>
                  <a:prstClr val="black"/>
                </a:solidFill>
                <a:latin typeface="Helvetica Neue Light" charset="0"/>
                <a:ea typeface="Helvetica Neue Light" charset="0"/>
                <a:cs typeface="Helvetica Neue Light" charset="0"/>
              </a:rPr>
              <a:t> </a:t>
            </a:r>
            <a:r>
              <a:rPr lang="en-AU" sz="2000" i="1" dirty="0" err="1">
                <a:solidFill>
                  <a:prstClr val="black"/>
                </a:solidFill>
                <a:latin typeface="Helvetica Neue Light" charset="0"/>
                <a:ea typeface="Helvetica Neue Light" charset="0"/>
                <a:cs typeface="Helvetica Neue Light" charset="0"/>
              </a:rPr>
              <a:t>sociales</a:t>
            </a:r>
            <a:r>
              <a:rPr lang="en-AU" sz="2000" i="1" dirty="0">
                <a:solidFill>
                  <a:prstClr val="black"/>
                </a:solidFill>
                <a:latin typeface="Helvetica Neue Light" charset="0"/>
                <a:ea typeface="Helvetica Neue Light" charset="0"/>
                <a:cs typeface="Helvetica Neue Light" charset="0"/>
              </a:rPr>
              <a:t>.</a:t>
            </a:r>
          </a:p>
          <a:p>
            <a:pPr lvl="0" algn="ctr">
              <a:defRPr/>
            </a:pPr>
            <a:endParaRPr lang="en-AU" sz="2000" i="1" dirty="0">
              <a:solidFill>
                <a:prstClr val="black"/>
              </a:solidFill>
              <a:latin typeface="Helvetica Neue Light" charset="0"/>
              <a:ea typeface="Helvetica Neue Light" charset="0"/>
              <a:cs typeface="Helvetica Neue Light" charset="0"/>
            </a:endParaRPr>
          </a:p>
        </p:txBody>
      </p:sp>
      <p:sp>
        <p:nvSpPr>
          <p:cNvPr id="4" name="TextBox 3">
            <a:extLst>
              <a:ext uri="{FF2B5EF4-FFF2-40B4-BE49-F238E27FC236}">
                <a16:creationId xmlns:a16="http://schemas.microsoft.com/office/drawing/2014/main" xmlns="" id="{E43B3371-D9CD-43EF-91D2-830175B1F5DD}"/>
              </a:ext>
            </a:extLst>
          </p:cNvPr>
          <p:cNvSpPr txBox="1"/>
          <p:nvPr/>
        </p:nvSpPr>
        <p:spPr>
          <a:xfrm>
            <a:off x="2209867" y="-108022"/>
            <a:ext cx="622032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Helvetica Neue Bold Condensed"/>
                <a:ea typeface="+mn-ea"/>
                <a:cs typeface="+mn-cs"/>
              </a:rPr>
              <a:t> </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367" y="923656"/>
            <a:ext cx="1568930" cy="10793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2">
            <a:extLst>
              <a:ext uri="{FF2B5EF4-FFF2-40B4-BE49-F238E27FC236}">
                <a16:creationId xmlns:a16="http://schemas.microsoft.com/office/drawing/2014/main" xmlns="" id="{2AD22037-D529-4658-8284-7638F1941AE0}"/>
              </a:ext>
            </a:extLst>
          </p:cNvPr>
          <p:cNvSpPr txBox="1"/>
          <p:nvPr/>
        </p:nvSpPr>
        <p:spPr>
          <a:xfrm>
            <a:off x="1267723" y="3930649"/>
            <a:ext cx="7219052" cy="1015663"/>
          </a:xfrm>
          <a:prstGeom prst="rect">
            <a:avLst/>
          </a:prstGeom>
          <a:noFill/>
        </p:spPr>
        <p:txBody>
          <a:bodyPr wrap="square" rtlCol="0" anchor="t">
            <a:spAutoFit/>
          </a:bodyPr>
          <a:lstStyle/>
          <a:p>
            <a:pPr lvl="0" algn="ctr"/>
            <a:r>
              <a:rPr lang="es-ES" sz="2000" i="1" dirty="0">
                <a:solidFill>
                  <a:prstClr val="black"/>
                </a:solidFill>
                <a:latin typeface="Helvetica Neue Light" charset="0"/>
                <a:ea typeface="Helvetica Neue Light" charset="0"/>
                <a:cs typeface="Helvetica Neue Light" charset="0"/>
              </a:rPr>
              <a:t>La rápida expansión de proveedores privados</a:t>
            </a:r>
            <a:r>
              <a:rPr lang="en-US" sz="2000" i="1" dirty="0">
                <a:solidFill>
                  <a:prstClr val="black"/>
                </a:solidFill>
                <a:latin typeface="Helvetica Neue Light"/>
                <a:cs typeface="Helvetica Neue Light"/>
              </a:rPr>
              <a:t> [...] </a:t>
            </a:r>
            <a:r>
              <a:rPr lang="es-ES" sz="2000" i="1" dirty="0">
                <a:solidFill>
                  <a:prstClr val="black"/>
                </a:solidFill>
                <a:latin typeface="Helvetica Neue Light" charset="0"/>
                <a:ea typeface="Helvetica Neue Light" charset="0"/>
                <a:cs typeface="Helvetica Neue Light" charset="0"/>
              </a:rPr>
              <a:t>ha de reemplazarse por esfuerzos para reducir la desigualdad y ampliar la </a:t>
            </a:r>
            <a:r>
              <a:rPr lang="es-ES" sz="2000" b="1" i="1" dirty="0">
                <a:solidFill>
                  <a:prstClr val="black"/>
                </a:solidFill>
                <a:latin typeface="Helvetica Neue Light" charset="0"/>
                <a:ea typeface="Helvetica Neue Light" charset="0"/>
                <a:cs typeface="Helvetica Neue Light" charset="0"/>
              </a:rPr>
              <a:t>educación pública de calidad sin exclusión social</a:t>
            </a:r>
            <a:r>
              <a:rPr kumimoji="0" lang="en-US" sz="2000" b="1" i="1" u="none" strike="noStrike" kern="1200" cap="none" spc="0" normalizeH="0" baseline="0" noProof="0" dirty="0">
                <a:ln>
                  <a:noFill/>
                </a:ln>
                <a:solidFill>
                  <a:prstClr val="black"/>
                </a:solidFill>
                <a:effectLst/>
                <a:uLnTx/>
                <a:uFillTx/>
                <a:latin typeface="Helvetica Neue Light"/>
                <a:ea typeface="+mn-ea"/>
                <a:cs typeface="Helvetica Neue Light"/>
              </a:rPr>
              <a:t>. </a:t>
            </a:r>
          </a:p>
        </p:txBody>
      </p:sp>
      <p:sp>
        <p:nvSpPr>
          <p:cNvPr id="8" name="TextBox 2">
            <a:extLst>
              <a:ext uri="{FF2B5EF4-FFF2-40B4-BE49-F238E27FC236}">
                <a16:creationId xmlns:a16="http://schemas.microsoft.com/office/drawing/2014/main" xmlns="" id="{2AD22037-D529-4658-8284-7638F1941AE0}"/>
              </a:ext>
            </a:extLst>
          </p:cNvPr>
          <p:cNvSpPr txBox="1"/>
          <p:nvPr/>
        </p:nvSpPr>
        <p:spPr>
          <a:xfrm>
            <a:off x="1267723" y="5308111"/>
            <a:ext cx="7219052" cy="1015663"/>
          </a:xfrm>
          <a:prstGeom prst="rect">
            <a:avLst/>
          </a:prstGeom>
          <a:noFill/>
        </p:spPr>
        <p:txBody>
          <a:bodyPr wrap="square" rtlCol="0" anchor="t">
            <a:spAutoFit/>
          </a:bodyPr>
          <a:lstStyle/>
          <a:p>
            <a:pPr lvl="0" algn="ctr"/>
            <a:r>
              <a:rPr lang="es-ES" sz="1400" dirty="0">
                <a:solidFill>
                  <a:srgbClr val="C00000"/>
                </a:solidFill>
                <a:latin typeface="Helvetica Neue Light"/>
                <a:cs typeface="Helvetica Neue Light"/>
              </a:rPr>
              <a:t>Relator especial de la ONU </a:t>
            </a:r>
          </a:p>
          <a:p>
            <a:pPr lvl="0" algn="ctr"/>
            <a:r>
              <a:rPr lang="es-ES" sz="1400" dirty="0">
                <a:solidFill>
                  <a:srgbClr val="C00000"/>
                </a:solidFill>
                <a:latin typeface="Helvetica Neue Light"/>
                <a:cs typeface="Helvetica Neue Light"/>
              </a:rPr>
              <a:t>sobre el derecho a la educación</a:t>
            </a:r>
            <a:r>
              <a:rPr kumimoji="0" lang="es-ES" sz="1400" b="0" i="0" u="none" strike="noStrike" kern="1200" cap="none" spc="0" normalizeH="0" baseline="0" noProof="0" dirty="0">
                <a:ln>
                  <a:noFill/>
                </a:ln>
                <a:solidFill>
                  <a:srgbClr val="C00000"/>
                </a:solidFill>
                <a:effectLst/>
                <a:uLnTx/>
                <a:uFillTx/>
                <a:latin typeface="Helvetica Neue Light"/>
                <a:ea typeface="+mn-ea"/>
                <a:cs typeface="Helvetica Neue Light"/>
              </a:rPr>
              <a:t>,</a:t>
            </a:r>
          </a:p>
          <a:p>
            <a:pPr lvl="0" algn="ctr"/>
            <a:r>
              <a:rPr kumimoji="0" lang="es-ES" sz="1400" b="0" i="0" u="none" strike="noStrike" kern="1200" cap="none" spc="0" normalizeH="0" baseline="0" noProof="0" dirty="0">
                <a:ln>
                  <a:noFill/>
                </a:ln>
                <a:solidFill>
                  <a:srgbClr val="C00000"/>
                </a:solidFill>
                <a:effectLst/>
                <a:uLnTx/>
                <a:uFillTx/>
                <a:latin typeface="Helvetica Neue Light"/>
                <a:ea typeface="+mn-ea"/>
                <a:cs typeface="Helvetica Neue Light"/>
              </a:rPr>
              <a:t>Kishore Singh, </a:t>
            </a:r>
            <a:r>
              <a:rPr lang="es-ES" sz="1400" dirty="0">
                <a:solidFill>
                  <a:srgbClr val="C00000"/>
                </a:solidFill>
                <a:latin typeface="Helvetica Neue Light"/>
                <a:cs typeface="Helvetica Neue Light"/>
              </a:rPr>
              <a:t>2016</a:t>
            </a:r>
            <a:endParaRPr kumimoji="0" lang="en-US" sz="1400" b="0" i="0" u="none" strike="noStrike" kern="1200" cap="none" spc="0" normalizeH="0" baseline="0" noProof="0" dirty="0">
              <a:ln>
                <a:noFill/>
              </a:ln>
              <a:solidFill>
                <a:srgbClr val="C00000"/>
              </a:solidFill>
              <a:effectLst/>
              <a:uLnTx/>
              <a:uFillTx/>
              <a:latin typeface="Helvetica Neue Light"/>
              <a:ea typeface="+mn-ea"/>
              <a:cs typeface="Helvetica Neue 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Neue Light"/>
              <a:ea typeface="+mn-ea"/>
              <a:cs typeface="Helvetica Neue Light"/>
            </a:endParaRPr>
          </a:p>
        </p:txBody>
      </p:sp>
    </p:spTree>
    <p:extLst>
      <p:ext uri="{BB962C8B-B14F-4D97-AF65-F5344CB8AC3E}">
        <p14:creationId xmlns:p14="http://schemas.microsoft.com/office/powerpoint/2010/main" val="10032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
                                          </p:stCondLst>
                                        </p:cTn>
                                        <p:tgtEl>
                                          <p:spTgt spid="3"/>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image001">
            <a:extLst>
              <a:ext uri="{FF2B5EF4-FFF2-40B4-BE49-F238E27FC236}">
                <a16:creationId xmlns:a16="http://schemas.microsoft.com/office/drawing/2014/main" xmlns="" id="{22015CA0-E4D4-4F6F-83B0-51748D5769A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saturation sat="113000"/>
                    </a14:imgEffect>
                    <a14:imgEffect>
                      <a14:brightnessContrast bright="3000" contrast="4000"/>
                    </a14:imgEffect>
                  </a14:imgLayer>
                </a14:imgProps>
              </a:ext>
              <a:ext uri="{28A0092B-C50C-407E-A947-70E740481C1C}">
                <a14:useLocalDpi xmlns:a14="http://schemas.microsoft.com/office/drawing/2010/main"/>
              </a:ext>
            </a:extLst>
          </a:blip>
          <a:srcRect r="17054" b="1"/>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AB014A4E-0F9A-40E7-88EF-D524E1CFCAA2}"/>
              </a:ext>
            </a:extLst>
          </p:cNvPr>
          <p:cNvSpPr/>
          <p:nvPr/>
        </p:nvSpPr>
        <p:spPr>
          <a:xfrm>
            <a:off x="-59634" y="0"/>
            <a:ext cx="550182" cy="6858000"/>
          </a:xfrm>
          <a:prstGeom prst="rect">
            <a:avLst/>
          </a:prstGeom>
          <a:solidFill>
            <a:srgbClr val="9E0D19"/>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9E0D19"/>
              </a:solidFill>
              <a:effectLst/>
              <a:uLnTx/>
              <a:uFillTx/>
              <a:latin typeface="Calibri"/>
              <a:ea typeface="+mn-ea"/>
              <a:cs typeface="+mn-cs"/>
            </a:endParaRPr>
          </a:p>
        </p:txBody>
      </p:sp>
    </p:spTree>
    <p:extLst>
      <p:ext uri="{BB962C8B-B14F-4D97-AF65-F5344CB8AC3E}">
        <p14:creationId xmlns:p14="http://schemas.microsoft.com/office/powerpoint/2010/main" val="95261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D9EC651-ABD1-448F-8248-C782250CC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3948" y="722061"/>
            <a:ext cx="3939295" cy="5155053"/>
          </a:xfrm>
          <a:prstGeom prst="rect">
            <a:avLst/>
          </a:prstGeom>
          <a:ln>
            <a:solidFill>
              <a:schemeClr val="tx1">
                <a:lumMod val="50000"/>
                <a:lumOff val="50000"/>
              </a:schemeClr>
            </a:solidFill>
          </a:ln>
        </p:spPr>
      </p:pic>
      <p:sp>
        <p:nvSpPr>
          <p:cNvPr id="3" name="Rectangle 2">
            <a:extLst>
              <a:ext uri="{FF2B5EF4-FFF2-40B4-BE49-F238E27FC236}">
                <a16:creationId xmlns:a16="http://schemas.microsoft.com/office/drawing/2014/main" xmlns="" id="{6AEAF772-0BB1-436D-9644-91E0D06A99E8}"/>
              </a:ext>
            </a:extLst>
          </p:cNvPr>
          <p:cNvSpPr/>
          <p:nvPr/>
        </p:nvSpPr>
        <p:spPr>
          <a:xfrm>
            <a:off x="713171" y="471268"/>
            <a:ext cx="4130817" cy="5755422"/>
          </a:xfrm>
          <a:prstGeom prst="rect">
            <a:avLst/>
          </a:prstGeom>
          <a:noFill/>
        </p:spPr>
        <p:txBody>
          <a:bodyPr wrap="square">
            <a:spAutoFit/>
          </a:bodyPr>
          <a:lstStyle/>
          <a:p>
            <a:pPr algn="ctr"/>
            <a:r>
              <a:rPr lang="en-US" sz="2400" dirty="0">
                <a:latin typeface="Helvetica Neue Light" charset="0"/>
                <a:ea typeface="Helvetica Neue Light" charset="0"/>
                <a:cs typeface="Helvetica Neue Light" charset="0"/>
              </a:rPr>
              <a:t>No </a:t>
            </a:r>
            <a:r>
              <a:rPr lang="en-US" sz="2400" dirty="0" err="1">
                <a:latin typeface="Helvetica Neue Light" charset="0"/>
                <a:ea typeface="Helvetica Neue Light" charset="0"/>
                <a:cs typeface="Helvetica Neue Light" charset="0"/>
              </a:rPr>
              <a:t>existe</a:t>
            </a:r>
            <a:r>
              <a:rPr lang="en-US" sz="2400" dirty="0">
                <a:latin typeface="Helvetica Neue Light" charset="0"/>
                <a:ea typeface="Helvetica Neue Light" charset="0"/>
                <a:cs typeface="Helvetica Neue Light" charset="0"/>
              </a:rPr>
              <a:t> </a:t>
            </a:r>
            <a:r>
              <a:rPr lang="en-US" sz="2400" dirty="0" err="1">
                <a:latin typeface="Helvetica Neue Light" charset="0"/>
                <a:ea typeface="Helvetica Neue Light" charset="0"/>
                <a:cs typeface="Helvetica Neue Light" charset="0"/>
              </a:rPr>
              <a:t>evidencia</a:t>
            </a:r>
            <a:r>
              <a:rPr lang="en-US" sz="2400" dirty="0">
                <a:latin typeface="Helvetica Neue Light" charset="0"/>
                <a:ea typeface="Helvetica Neue Light" charset="0"/>
                <a:cs typeface="Helvetica Neue Light" charset="0"/>
              </a:rPr>
              <a:t> de que las </a:t>
            </a:r>
            <a:r>
              <a:rPr lang="en-US" sz="2400" dirty="0" err="1">
                <a:latin typeface="Helvetica Neue Light" charset="0"/>
                <a:ea typeface="Helvetica Neue Light" charset="0"/>
                <a:cs typeface="Helvetica Neue Light" charset="0"/>
              </a:rPr>
              <a:t>escuelas</a:t>
            </a:r>
            <a:r>
              <a:rPr lang="en-US" sz="2400" dirty="0">
                <a:latin typeface="Helvetica Neue Light" charset="0"/>
                <a:ea typeface="Helvetica Neue Light" charset="0"/>
                <a:cs typeface="Helvetica Neue Light" charset="0"/>
              </a:rPr>
              <a:t> </a:t>
            </a:r>
            <a:r>
              <a:rPr lang="en-US" sz="2400" dirty="0" err="1">
                <a:latin typeface="Helvetica Neue Light" charset="0"/>
                <a:ea typeface="Helvetica Neue Light" charset="0"/>
                <a:cs typeface="Helvetica Neue Light" charset="0"/>
              </a:rPr>
              <a:t>privadas</a:t>
            </a:r>
            <a:r>
              <a:rPr lang="en-US" sz="2400" dirty="0">
                <a:latin typeface="Helvetica Neue Light" charset="0"/>
                <a:ea typeface="Helvetica Neue Light" charset="0"/>
                <a:cs typeface="Helvetica Neue Light" charset="0"/>
              </a:rPr>
              <a:t> </a:t>
            </a:r>
            <a:r>
              <a:rPr lang="en-US" sz="2400" dirty="0" err="1">
                <a:latin typeface="Helvetica Neue Light" charset="0"/>
                <a:ea typeface="Helvetica Neue Light" charset="0"/>
                <a:cs typeface="Helvetica Neue Light" charset="0"/>
              </a:rPr>
              <a:t>produzcan</a:t>
            </a:r>
            <a:r>
              <a:rPr lang="en-US" sz="2400" dirty="0">
                <a:latin typeface="Helvetica Neue Light" charset="0"/>
                <a:ea typeface="Helvetica Neue Light" charset="0"/>
                <a:cs typeface="Helvetica Neue Light" charset="0"/>
              </a:rPr>
              <a:t> </a:t>
            </a:r>
            <a:r>
              <a:rPr lang="en-US" sz="2400" dirty="0" err="1">
                <a:latin typeface="Helvetica Neue Light" charset="0"/>
                <a:ea typeface="Helvetica Neue Light" charset="0"/>
                <a:cs typeface="Helvetica Neue Light" charset="0"/>
              </a:rPr>
              <a:t>mejores</a:t>
            </a:r>
            <a:r>
              <a:rPr lang="en-US" sz="2400" dirty="0">
                <a:latin typeface="Helvetica Neue Light" charset="0"/>
                <a:ea typeface="Helvetica Neue Light" charset="0"/>
                <a:cs typeface="Helvetica Neue Light" charset="0"/>
              </a:rPr>
              <a:t> </a:t>
            </a:r>
            <a:r>
              <a:rPr lang="en-US" sz="2400" dirty="0" err="1">
                <a:latin typeface="Helvetica Neue Light" charset="0"/>
                <a:ea typeface="Helvetica Neue Light" charset="0"/>
                <a:cs typeface="Helvetica Neue Light" charset="0"/>
              </a:rPr>
              <a:t>resultados</a:t>
            </a:r>
            <a:r>
              <a:rPr lang="en-US" sz="2400" dirty="0">
                <a:latin typeface="Helvetica Neue Light" charset="0"/>
                <a:ea typeface="Helvetica Neue Light" charset="0"/>
                <a:cs typeface="Helvetica Neue Light" charset="0"/>
              </a:rPr>
              <a:t> que las </a:t>
            </a:r>
            <a:r>
              <a:rPr lang="en-US" sz="2400" dirty="0" err="1">
                <a:latin typeface="Helvetica Neue Light" charset="0"/>
                <a:ea typeface="Helvetica Neue Light" charset="0"/>
                <a:cs typeface="Helvetica Neue Light" charset="0"/>
              </a:rPr>
              <a:t>públicas</a:t>
            </a:r>
            <a:r>
              <a:rPr lang="en-US" sz="2400" dirty="0">
                <a:latin typeface="Helvetica Neue Light" charset="0"/>
                <a:ea typeface="Helvetica Neue Light" charset="0"/>
                <a:cs typeface="Helvetica Neue Light" charset="0"/>
              </a:rPr>
              <a:t>.</a:t>
            </a:r>
          </a:p>
          <a:p>
            <a:pPr algn="ctr"/>
            <a:endParaRPr lang="en-US" sz="2400" dirty="0">
              <a:latin typeface="Helvetica Neue Light" charset="0"/>
              <a:ea typeface="Helvetica Neue Light" charset="0"/>
              <a:cs typeface="Helvetica Neue Light" charset="0"/>
            </a:endParaRPr>
          </a:p>
          <a:p>
            <a:pPr algn="ctr"/>
            <a:r>
              <a:rPr lang="en-US" sz="2400" dirty="0">
                <a:latin typeface="Helvetica Neue Light" charset="0"/>
                <a:ea typeface="Helvetica Neue Light" charset="0"/>
                <a:cs typeface="Helvetica Neue Light" charset="0"/>
              </a:rPr>
              <a:t>La </a:t>
            </a:r>
            <a:r>
              <a:rPr lang="en-US" sz="2400" dirty="0" err="1">
                <a:latin typeface="Helvetica Neue Light" charset="0"/>
                <a:ea typeface="Helvetica Neue Light" charset="0"/>
                <a:cs typeface="Helvetica Neue Light" charset="0"/>
              </a:rPr>
              <a:t>privatización</a:t>
            </a:r>
            <a:r>
              <a:rPr lang="en-US" sz="2400" dirty="0">
                <a:latin typeface="Helvetica Neue Light" charset="0"/>
                <a:ea typeface="Helvetica Neue Light" charset="0"/>
                <a:cs typeface="Helvetica Neue Light" charset="0"/>
              </a:rPr>
              <a:t> de la </a:t>
            </a:r>
            <a:r>
              <a:rPr lang="en-US" sz="2400" dirty="0" err="1">
                <a:latin typeface="Helvetica Neue Light" charset="0"/>
                <a:ea typeface="Helvetica Neue Light" charset="0"/>
                <a:cs typeface="Helvetica Neue Light" charset="0"/>
              </a:rPr>
              <a:t>educación</a:t>
            </a:r>
            <a:r>
              <a:rPr lang="en-US" sz="2400" dirty="0">
                <a:latin typeface="Helvetica Neue Light" charset="0"/>
                <a:ea typeface="Helvetica Neue Light" charset="0"/>
                <a:cs typeface="Helvetica Neue Light" charset="0"/>
              </a:rPr>
              <a:t> </a:t>
            </a:r>
            <a:r>
              <a:rPr lang="en-US" sz="2400" dirty="0" err="1">
                <a:latin typeface="Helvetica Neue Light" charset="0"/>
                <a:ea typeface="Helvetica Neue Light" charset="0"/>
                <a:cs typeface="Helvetica Neue Light" charset="0"/>
              </a:rPr>
              <a:t>acarrea</a:t>
            </a:r>
            <a:r>
              <a:rPr lang="en-US" sz="2400" dirty="0">
                <a:latin typeface="Helvetica Neue Light" charset="0"/>
                <a:ea typeface="Helvetica Neue Light" charset="0"/>
                <a:cs typeface="Helvetica Neue Light" charset="0"/>
              </a:rPr>
              <a:t> </a:t>
            </a:r>
            <a:r>
              <a:rPr lang="en-US" sz="2400" dirty="0" err="1">
                <a:latin typeface="Helvetica Neue Light" charset="0"/>
                <a:ea typeface="Helvetica Neue Light" charset="0"/>
                <a:cs typeface="Helvetica Neue Light" charset="0"/>
              </a:rPr>
              <a:t>numerosos</a:t>
            </a:r>
            <a:r>
              <a:rPr lang="en-US" sz="2400" dirty="0">
                <a:latin typeface="Helvetica Neue Light" charset="0"/>
                <a:ea typeface="Helvetica Neue Light" charset="0"/>
                <a:cs typeface="Helvetica Neue Light" charset="0"/>
              </a:rPr>
              <a:t> </a:t>
            </a:r>
            <a:r>
              <a:rPr lang="en-US" sz="2400" dirty="0" err="1">
                <a:latin typeface="Helvetica Neue Light" charset="0"/>
                <a:ea typeface="Helvetica Neue Light" charset="0"/>
                <a:cs typeface="Helvetica Neue Light" charset="0"/>
              </a:rPr>
              <a:t>riesgos</a:t>
            </a:r>
            <a:r>
              <a:rPr lang="en-US" sz="2400" dirty="0">
                <a:latin typeface="Helvetica Neue Light" charset="0"/>
                <a:ea typeface="Helvetica Neue Light" charset="0"/>
                <a:cs typeface="Helvetica Neue Light" charset="0"/>
              </a:rPr>
              <a:t>, </a:t>
            </a:r>
            <a:r>
              <a:rPr lang="es-ES" sz="2400" dirty="0">
                <a:latin typeface="Helvetica Neue Light" charset="0"/>
                <a:ea typeface="Helvetica Neue Light" charset="0"/>
                <a:cs typeface="Helvetica Neue Light" charset="0"/>
              </a:rPr>
              <a:t>como</a:t>
            </a:r>
          </a:p>
          <a:p>
            <a:pPr algn="ctr"/>
            <a:r>
              <a:rPr lang="es-ES" sz="2400" dirty="0">
                <a:latin typeface="Helvetica Neue Light" charset="0"/>
                <a:ea typeface="Helvetica Neue Light" charset="0"/>
                <a:cs typeface="Helvetica Neue Light" charset="0"/>
              </a:rPr>
              <a:t> la exclusión de </a:t>
            </a:r>
          </a:p>
          <a:p>
            <a:pPr algn="ctr"/>
            <a:r>
              <a:rPr lang="es-ES" sz="2400" dirty="0">
                <a:latin typeface="Helvetica Neue Light" charset="0"/>
                <a:ea typeface="Helvetica Neue Light" charset="0"/>
                <a:cs typeface="Helvetica Neue Light" charset="0"/>
              </a:rPr>
              <a:t>los más desfavorecidos, </a:t>
            </a:r>
          </a:p>
          <a:p>
            <a:pPr algn="ctr"/>
            <a:r>
              <a:rPr lang="es-ES" sz="2400" dirty="0">
                <a:latin typeface="Helvetica Neue Light" charset="0"/>
                <a:ea typeface="Helvetica Neue Light" charset="0"/>
                <a:cs typeface="Helvetica Neue Light" charset="0"/>
              </a:rPr>
              <a:t>la segregación, la explotación de las familias y el deterioro de la educación pública</a:t>
            </a:r>
            <a:r>
              <a:rPr lang="en-US" sz="2400" dirty="0">
                <a:latin typeface="Helvetica Neue Light" charset="0"/>
                <a:ea typeface="Helvetica Neue Light" charset="0"/>
                <a:cs typeface="Helvetica Neue Light" charset="0"/>
              </a:rPr>
              <a:t>. </a:t>
            </a:r>
          </a:p>
          <a:p>
            <a:pPr algn="ctr"/>
            <a:endParaRPr lang="en-US" sz="2000" i="1" dirty="0">
              <a:latin typeface="Helvetica Neue Medium" charset="0"/>
              <a:ea typeface="Helvetica Neue Medium" charset="0"/>
              <a:cs typeface="Helvetica Neue Medium" charset="0"/>
            </a:endParaRPr>
          </a:p>
          <a:p>
            <a:pPr algn="ctr"/>
            <a:r>
              <a:rPr lang="en-US" dirty="0">
                <a:solidFill>
                  <a:srgbClr val="C00000"/>
                </a:solidFill>
                <a:latin typeface="Helvetica Neue Light"/>
                <a:ea typeface="Helvetica Neue" charset="0"/>
                <a:cs typeface="Helvetica Neue" charset="0"/>
              </a:rPr>
              <a:t>Informe </a:t>
            </a:r>
            <a:r>
              <a:rPr lang="en-US" dirty="0" err="1">
                <a:solidFill>
                  <a:srgbClr val="C00000"/>
                </a:solidFill>
                <a:latin typeface="Helvetica Neue Light"/>
                <a:ea typeface="Helvetica Neue" charset="0"/>
                <a:cs typeface="Helvetica Neue" charset="0"/>
              </a:rPr>
              <a:t>sobre</a:t>
            </a:r>
            <a:r>
              <a:rPr lang="en-US" dirty="0">
                <a:solidFill>
                  <a:srgbClr val="C00000"/>
                </a:solidFill>
                <a:latin typeface="Helvetica Neue Light"/>
                <a:ea typeface="Helvetica Neue" charset="0"/>
                <a:cs typeface="Helvetica Neue" charset="0"/>
              </a:rPr>
              <a:t> el </a:t>
            </a:r>
            <a:r>
              <a:rPr lang="en-US" dirty="0" err="1">
                <a:solidFill>
                  <a:srgbClr val="C00000"/>
                </a:solidFill>
                <a:latin typeface="Helvetica Neue Light"/>
                <a:ea typeface="Helvetica Neue" charset="0"/>
                <a:cs typeface="Helvetica Neue" charset="0"/>
              </a:rPr>
              <a:t>Desarrollo</a:t>
            </a:r>
            <a:r>
              <a:rPr lang="en-US" dirty="0">
                <a:solidFill>
                  <a:srgbClr val="C00000"/>
                </a:solidFill>
                <a:latin typeface="Helvetica Neue Light"/>
                <a:ea typeface="Helvetica Neue" charset="0"/>
                <a:cs typeface="Helvetica Neue" charset="0"/>
              </a:rPr>
              <a:t> Mundial</a:t>
            </a:r>
          </a:p>
          <a:p>
            <a:pPr algn="ctr"/>
            <a:r>
              <a:rPr lang="en-US" dirty="0">
                <a:solidFill>
                  <a:srgbClr val="C00000"/>
                </a:solidFill>
                <a:latin typeface="Helvetica Neue Light"/>
                <a:ea typeface="Helvetica Neue" charset="0"/>
                <a:cs typeface="Helvetica Neue" charset="0"/>
              </a:rPr>
              <a:t>(</a:t>
            </a:r>
            <a:r>
              <a:rPr lang="en-US" dirty="0" err="1">
                <a:solidFill>
                  <a:srgbClr val="C00000"/>
                </a:solidFill>
                <a:latin typeface="Helvetica Neue Light"/>
                <a:ea typeface="Helvetica Neue" charset="0"/>
                <a:cs typeface="Helvetica Neue" charset="0"/>
              </a:rPr>
              <a:t>Septiembre</a:t>
            </a:r>
            <a:r>
              <a:rPr lang="en-US" dirty="0">
                <a:solidFill>
                  <a:srgbClr val="C00000"/>
                </a:solidFill>
                <a:latin typeface="Helvetica Neue Light"/>
                <a:ea typeface="Helvetica Neue" charset="0"/>
                <a:cs typeface="Helvetica Neue" charset="0"/>
              </a:rPr>
              <a:t>, 2017)</a:t>
            </a:r>
          </a:p>
        </p:txBody>
      </p:sp>
      <p:sp>
        <p:nvSpPr>
          <p:cNvPr id="7" name="Rectangle 6">
            <a:extLst>
              <a:ext uri="{FF2B5EF4-FFF2-40B4-BE49-F238E27FC236}">
                <a16:creationId xmlns:a16="http://schemas.microsoft.com/office/drawing/2014/main" xmlns="" id="{AFD25CAE-995F-460E-9652-E0BAEEE5A2BE}"/>
              </a:ext>
            </a:extLst>
          </p:cNvPr>
          <p:cNvSpPr/>
          <p:nvPr/>
        </p:nvSpPr>
        <p:spPr>
          <a:xfrm>
            <a:off x="5477839" y="3487479"/>
            <a:ext cx="2932515" cy="400110"/>
          </a:xfrm>
          <a:prstGeom prst="rect">
            <a:avLst/>
          </a:prstGeom>
        </p:spPr>
        <p:txBody>
          <a:bodyPr wrap="square">
            <a:spAutoFit/>
          </a:bodyPr>
          <a:lstStyle/>
          <a:p>
            <a:r>
              <a:rPr lang="en-US" sz="2000" dirty="0">
                <a:latin typeface="Helvetica Neue" charset="0"/>
                <a:ea typeface="Helvetica Neue" charset="0"/>
                <a:cs typeface="Helvetica Neue" charset="0"/>
              </a:rPr>
              <a:t> </a:t>
            </a:r>
          </a:p>
        </p:txBody>
      </p:sp>
      <p:pic>
        <p:nvPicPr>
          <p:cNvPr id="6" name="Picture 4">
            <a:extLst>
              <a:ext uri="{FF2B5EF4-FFF2-40B4-BE49-F238E27FC236}">
                <a16:creationId xmlns:a16="http://schemas.microsoft.com/office/drawing/2014/main" xmlns="" id="{0D9EC651-ABD1-448F-8248-C782250CC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7841" y="0"/>
            <a:ext cx="2932513" cy="1955008"/>
          </a:xfrm>
          <a:prstGeom prst="rect">
            <a:avLst/>
          </a:prstGeom>
        </p:spPr>
      </p:pic>
      <p:sp>
        <p:nvSpPr>
          <p:cNvPr id="2" name="CuadroTexto 1"/>
          <p:cNvSpPr txBox="1"/>
          <p:nvPr/>
        </p:nvSpPr>
        <p:spPr>
          <a:xfrm>
            <a:off x="4759890" y="2367419"/>
            <a:ext cx="4043353" cy="3859271"/>
          </a:xfrm>
          <a:prstGeom prst="rect">
            <a:avLst/>
          </a:prstGeom>
          <a:noFill/>
        </p:spPr>
        <p:txBody>
          <a:bodyPr wrap="square" rtlCol="0">
            <a:spAutoFit/>
          </a:bodyPr>
          <a:lstStyle/>
          <a:p>
            <a:pPr algn="ctr"/>
            <a:r>
              <a:rPr lang="en-US" sz="2800" dirty="0">
                <a:solidFill>
                  <a:prstClr val="black"/>
                </a:solidFill>
                <a:latin typeface="Helvetica Neue" charset="0"/>
                <a:ea typeface="Helvetica Neue" charset="0"/>
                <a:cs typeface="Helvetica Neue" charset="0"/>
              </a:rPr>
              <a:t>A </a:t>
            </a:r>
            <a:r>
              <a:rPr lang="en-US" sz="2800" dirty="0" err="1">
                <a:solidFill>
                  <a:prstClr val="black"/>
                </a:solidFill>
                <a:latin typeface="Helvetica Neue" charset="0"/>
                <a:ea typeface="Helvetica Neue" charset="0"/>
                <a:cs typeface="Helvetica Neue" charset="0"/>
              </a:rPr>
              <a:t>pesar</a:t>
            </a:r>
            <a:r>
              <a:rPr lang="en-US" sz="2800" dirty="0">
                <a:solidFill>
                  <a:prstClr val="black"/>
                </a:solidFill>
                <a:latin typeface="Helvetica Neue" charset="0"/>
                <a:ea typeface="Helvetica Neue" charset="0"/>
                <a:cs typeface="Helvetica Neue" charset="0"/>
              </a:rPr>
              <a:t> de la </a:t>
            </a:r>
            <a:r>
              <a:rPr lang="en-US" sz="2800" dirty="0" err="1">
                <a:solidFill>
                  <a:prstClr val="black"/>
                </a:solidFill>
                <a:latin typeface="Helvetica Neue" charset="0"/>
                <a:ea typeface="Helvetica Neue" charset="0"/>
                <a:cs typeface="Helvetica Neue" charset="0"/>
              </a:rPr>
              <a:t>evidencia</a:t>
            </a:r>
            <a:r>
              <a:rPr lang="en-US" sz="2800" dirty="0">
                <a:solidFill>
                  <a:prstClr val="black"/>
                </a:solidFill>
                <a:latin typeface="Helvetica Neue" charset="0"/>
                <a:ea typeface="Helvetica Neue" charset="0"/>
                <a:cs typeface="Helvetica Neue" charset="0"/>
              </a:rPr>
              <a:t>, el Banco Mundial </a:t>
            </a:r>
            <a:r>
              <a:rPr lang="en-US" sz="2800" dirty="0" err="1">
                <a:solidFill>
                  <a:prstClr val="black"/>
                </a:solidFill>
                <a:latin typeface="Helvetica Neue" charset="0"/>
                <a:ea typeface="Helvetica Neue" charset="0"/>
                <a:cs typeface="Helvetica Neue" charset="0"/>
              </a:rPr>
              <a:t>sigue</a:t>
            </a:r>
            <a:r>
              <a:rPr lang="en-US" sz="2800" dirty="0">
                <a:solidFill>
                  <a:prstClr val="black"/>
                </a:solidFill>
                <a:latin typeface="Helvetica Neue" charset="0"/>
                <a:ea typeface="Helvetica Neue" charset="0"/>
                <a:cs typeface="Helvetica Neue" charset="0"/>
              </a:rPr>
              <a:t> </a:t>
            </a:r>
            <a:r>
              <a:rPr lang="en-US" sz="2800" dirty="0" err="1">
                <a:solidFill>
                  <a:prstClr val="black"/>
                </a:solidFill>
                <a:latin typeface="Helvetica Neue" charset="0"/>
                <a:ea typeface="Helvetica Neue" charset="0"/>
                <a:cs typeface="Helvetica Neue" charset="0"/>
              </a:rPr>
              <a:t>promoviendo</a:t>
            </a:r>
            <a:r>
              <a:rPr lang="en-US" sz="2800" dirty="0">
                <a:solidFill>
                  <a:prstClr val="black"/>
                </a:solidFill>
                <a:latin typeface="Helvetica Neue" charset="0"/>
                <a:ea typeface="Helvetica Neue" charset="0"/>
                <a:cs typeface="Helvetica Neue" charset="0"/>
              </a:rPr>
              <a:t> la </a:t>
            </a:r>
            <a:r>
              <a:rPr lang="en-US" sz="2800" dirty="0" err="1">
                <a:solidFill>
                  <a:prstClr val="black"/>
                </a:solidFill>
                <a:latin typeface="Helvetica Neue" charset="0"/>
                <a:ea typeface="Helvetica Neue" charset="0"/>
                <a:cs typeface="Helvetica Neue" charset="0"/>
              </a:rPr>
              <a:t>privatización</a:t>
            </a:r>
            <a:r>
              <a:rPr lang="en-US" sz="2800" dirty="0">
                <a:solidFill>
                  <a:prstClr val="black"/>
                </a:solidFill>
                <a:latin typeface="Helvetica Neue" charset="0"/>
                <a:ea typeface="Helvetica Neue" charset="0"/>
                <a:cs typeface="Helvetica Neue" charset="0"/>
              </a:rPr>
              <a:t> de la </a:t>
            </a:r>
            <a:r>
              <a:rPr lang="en-US" sz="2800" dirty="0" err="1">
                <a:solidFill>
                  <a:prstClr val="black"/>
                </a:solidFill>
                <a:latin typeface="Helvetica Neue" charset="0"/>
                <a:ea typeface="Helvetica Neue" charset="0"/>
                <a:cs typeface="Helvetica Neue" charset="0"/>
              </a:rPr>
              <a:t>educación</a:t>
            </a:r>
            <a:r>
              <a:rPr lang="en-US" sz="2800" dirty="0"/>
              <a:t>— </a:t>
            </a:r>
            <a:r>
              <a:rPr lang="en-US" sz="2800" dirty="0" err="1">
                <a:solidFill>
                  <a:prstClr val="black"/>
                </a:solidFill>
                <a:latin typeface="Helvetica Neue" charset="0"/>
                <a:ea typeface="Helvetica Neue" charset="0"/>
                <a:cs typeface="Helvetica Neue" charset="0"/>
              </a:rPr>
              <a:t>como</a:t>
            </a:r>
            <a:r>
              <a:rPr lang="en-US" sz="2800" dirty="0">
                <a:solidFill>
                  <a:prstClr val="black"/>
                </a:solidFill>
                <a:latin typeface="Helvetica Neue" charset="0"/>
                <a:ea typeface="Helvetica Neue" charset="0"/>
                <a:cs typeface="Helvetica Neue" charset="0"/>
              </a:rPr>
              <a:t> ha </a:t>
            </a:r>
            <a:r>
              <a:rPr lang="en-US" sz="2800" dirty="0" err="1">
                <a:solidFill>
                  <a:prstClr val="black"/>
                </a:solidFill>
                <a:latin typeface="Helvetica Neue" charset="0"/>
                <a:ea typeface="Helvetica Neue" charset="0"/>
                <a:cs typeface="Helvetica Neue" charset="0"/>
              </a:rPr>
              <a:t>venido</a:t>
            </a:r>
            <a:r>
              <a:rPr lang="en-US" sz="2800" dirty="0">
                <a:solidFill>
                  <a:prstClr val="black"/>
                </a:solidFill>
                <a:latin typeface="Helvetica Neue" charset="0"/>
                <a:ea typeface="Helvetica Neue" charset="0"/>
                <a:cs typeface="Helvetica Neue" charset="0"/>
              </a:rPr>
              <a:t> </a:t>
            </a:r>
            <a:r>
              <a:rPr lang="en-US" sz="2800" dirty="0" err="1">
                <a:solidFill>
                  <a:prstClr val="black"/>
                </a:solidFill>
                <a:latin typeface="Helvetica Neue" charset="0"/>
                <a:ea typeface="Helvetica Neue" charset="0"/>
                <a:cs typeface="Helvetica Neue" charset="0"/>
              </a:rPr>
              <a:t>haciendo</a:t>
            </a:r>
            <a:r>
              <a:rPr lang="en-US" sz="2800" dirty="0">
                <a:solidFill>
                  <a:prstClr val="black"/>
                </a:solidFill>
                <a:latin typeface="Helvetica Neue" charset="0"/>
                <a:ea typeface="Helvetica Neue" charset="0"/>
                <a:cs typeface="Helvetica Neue" charset="0"/>
              </a:rPr>
              <a:t> </a:t>
            </a:r>
            <a:r>
              <a:rPr lang="en-US" sz="2800" dirty="0" err="1">
                <a:solidFill>
                  <a:prstClr val="black"/>
                </a:solidFill>
                <a:latin typeface="Helvetica Neue" charset="0"/>
                <a:ea typeface="Helvetica Neue" charset="0"/>
                <a:cs typeface="Helvetica Neue" charset="0"/>
              </a:rPr>
              <a:t>durante</a:t>
            </a:r>
            <a:r>
              <a:rPr lang="en-US" sz="2800" dirty="0">
                <a:solidFill>
                  <a:prstClr val="black"/>
                </a:solidFill>
                <a:latin typeface="Helvetica Neue" charset="0"/>
                <a:ea typeface="Helvetica Neue" charset="0"/>
                <a:cs typeface="Helvetica Neue" charset="0"/>
              </a:rPr>
              <a:t> </a:t>
            </a:r>
            <a:r>
              <a:rPr lang="en-US" sz="2800" dirty="0" err="1">
                <a:solidFill>
                  <a:prstClr val="black"/>
                </a:solidFill>
                <a:latin typeface="Helvetica Neue" charset="0"/>
                <a:ea typeface="Helvetica Neue" charset="0"/>
                <a:cs typeface="Helvetica Neue" charset="0"/>
              </a:rPr>
              <a:t>los</a:t>
            </a:r>
            <a:r>
              <a:rPr lang="en-US" sz="2800" dirty="0">
                <a:solidFill>
                  <a:prstClr val="black"/>
                </a:solidFill>
                <a:latin typeface="Helvetica Neue" charset="0"/>
                <a:ea typeface="Helvetica Neue" charset="0"/>
                <a:cs typeface="Helvetica Neue" charset="0"/>
              </a:rPr>
              <a:t> </a:t>
            </a:r>
            <a:r>
              <a:rPr lang="en-US" sz="2800" dirty="0" err="1">
                <a:solidFill>
                  <a:prstClr val="black"/>
                </a:solidFill>
                <a:latin typeface="Helvetica Neue" charset="0"/>
                <a:ea typeface="Helvetica Neue" charset="0"/>
                <a:cs typeface="Helvetica Neue" charset="0"/>
              </a:rPr>
              <a:t>últimos</a:t>
            </a:r>
            <a:r>
              <a:rPr lang="en-US" sz="2800" dirty="0">
                <a:solidFill>
                  <a:prstClr val="black"/>
                </a:solidFill>
                <a:latin typeface="Helvetica Neue" charset="0"/>
                <a:ea typeface="Helvetica Neue" charset="0"/>
                <a:cs typeface="Helvetica Neue" charset="0"/>
              </a:rPr>
              <a:t> 40 </a:t>
            </a:r>
            <a:r>
              <a:rPr lang="en-US" sz="2800" dirty="0" err="1">
                <a:solidFill>
                  <a:prstClr val="black"/>
                </a:solidFill>
                <a:latin typeface="Helvetica Neue" charset="0"/>
                <a:ea typeface="Helvetica Neue" charset="0"/>
                <a:cs typeface="Helvetica Neue" charset="0"/>
              </a:rPr>
              <a:t>años</a:t>
            </a:r>
            <a:endParaRPr lang="en-US" sz="2800" dirty="0">
              <a:solidFill>
                <a:prstClr val="black"/>
              </a:solidFill>
              <a:latin typeface="Helvetica Neue" charset="0"/>
              <a:ea typeface="Helvetica Neue" charset="0"/>
              <a:cs typeface="Helvetica Neue" charset="0"/>
            </a:endParaRPr>
          </a:p>
          <a:p>
            <a:endParaRPr lang="es-ES_tradnl" dirty="0"/>
          </a:p>
        </p:txBody>
      </p:sp>
      <p:sp>
        <p:nvSpPr>
          <p:cNvPr id="8" name="Rectangle 7">
            <a:extLst>
              <a:ext uri="{FF2B5EF4-FFF2-40B4-BE49-F238E27FC236}">
                <a16:creationId xmlns:a16="http://schemas.microsoft.com/office/drawing/2014/main" xmlns="" id="{0205A7F3-BBF7-458A-81F2-539B0D2A1198}"/>
              </a:ext>
            </a:extLst>
          </p:cNvPr>
          <p:cNvSpPr/>
          <p:nvPr/>
        </p:nvSpPr>
        <p:spPr>
          <a:xfrm>
            <a:off x="522832" y="2133263"/>
            <a:ext cx="4237058" cy="1754326"/>
          </a:xfrm>
          <a:prstGeom prst="rect">
            <a:avLst/>
          </a:prstGeom>
        </p:spPr>
        <p:txBody>
          <a:bodyPr wrap="none">
            <a:spAutoFit/>
          </a:bodyPr>
          <a:lstStyle/>
          <a:p>
            <a:pPr algn="ctr"/>
            <a:r>
              <a:rPr lang="en-AU" sz="5400" dirty="0">
                <a:solidFill>
                  <a:srgbClr val="C00000"/>
                </a:solidFill>
                <a:latin typeface="Helvetica Neue Medium"/>
              </a:rPr>
              <a:t>‘</a:t>
            </a:r>
            <a:r>
              <a:rPr lang="en-AU" sz="5400" dirty="0" err="1">
                <a:solidFill>
                  <a:srgbClr val="C00000"/>
                </a:solidFill>
                <a:latin typeface="Helvetica Neue Medium"/>
              </a:rPr>
              <a:t>Hipocresía</a:t>
            </a:r>
            <a:r>
              <a:rPr lang="en-AU" sz="5400" dirty="0">
                <a:solidFill>
                  <a:srgbClr val="C00000"/>
                </a:solidFill>
                <a:latin typeface="Helvetica Neue Medium"/>
              </a:rPr>
              <a:t> </a:t>
            </a:r>
          </a:p>
          <a:p>
            <a:pPr algn="ctr"/>
            <a:r>
              <a:rPr lang="en-AU" sz="5400" dirty="0" err="1">
                <a:solidFill>
                  <a:srgbClr val="C00000"/>
                </a:solidFill>
                <a:latin typeface="Helvetica Neue Medium"/>
              </a:rPr>
              <a:t>Organizada</a:t>
            </a:r>
            <a:r>
              <a:rPr lang="en-AU" sz="5400" dirty="0">
                <a:solidFill>
                  <a:srgbClr val="C00000"/>
                </a:solidFill>
                <a:latin typeface="Helvetica Neue Medium"/>
              </a:rPr>
              <a:t>’ </a:t>
            </a:r>
          </a:p>
        </p:txBody>
      </p:sp>
      <p:sp>
        <p:nvSpPr>
          <p:cNvPr id="9" name="Rectangle 8">
            <a:extLst>
              <a:ext uri="{FF2B5EF4-FFF2-40B4-BE49-F238E27FC236}">
                <a16:creationId xmlns:a16="http://schemas.microsoft.com/office/drawing/2014/main" xmlns="" id="{8D7DC2E8-64FB-4205-A8B4-40B87ACE5466}"/>
              </a:ext>
            </a:extLst>
          </p:cNvPr>
          <p:cNvSpPr/>
          <p:nvPr/>
        </p:nvSpPr>
        <p:spPr>
          <a:xfrm>
            <a:off x="0" y="0"/>
            <a:ext cx="490547" cy="6858000"/>
          </a:xfrm>
          <a:prstGeom prst="rect">
            <a:avLst/>
          </a:prstGeom>
          <a:solidFill>
            <a:srgbClr val="9E0D19"/>
          </a:solidFill>
          <a:ln w="9525"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9E0D19"/>
              </a:solidFill>
              <a:effectLst/>
              <a:uLnTx/>
              <a:uFillTx/>
              <a:latin typeface="Calibri"/>
              <a:ea typeface="+mn-ea"/>
              <a:cs typeface="+mn-cs"/>
            </a:endParaRPr>
          </a:p>
        </p:txBody>
      </p:sp>
    </p:spTree>
    <p:extLst>
      <p:ext uri="{BB962C8B-B14F-4D97-AF65-F5344CB8AC3E}">
        <p14:creationId xmlns:p14="http://schemas.microsoft.com/office/powerpoint/2010/main" val="129890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7"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10" presetClass="exit" presetSubtype="0" fill="hold" grpId="1" nodeType="after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p:stCondLst>
                              <p:cond delay="1500"/>
                            </p:stCondLst>
                            <p:childTnLst>
                              <p:par>
                                <p:cTn id="26" presetID="1" presetClass="entr" presetSubtype="0" fill="hold" grpId="0" nodeType="afterEffect">
                                  <p:stCondLst>
                                    <p:cond delay="500"/>
                                  </p:stCondLst>
                                  <p:childTnLst>
                                    <p:set>
                                      <p:cBhvr>
                                        <p:cTn id="27" dur="1" fill="hold">
                                          <p:stCondLst>
                                            <p:cond delay="0"/>
                                          </p:stCondLst>
                                        </p:cTn>
                                        <p:tgtEl>
                                          <p:spTgt spid="2"/>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8517" y="643466"/>
            <a:ext cx="6886964" cy="4752445"/>
          </a:xfrm>
          <a:prstGeom prst="rect">
            <a:avLst/>
          </a:prstGeom>
        </p:spPr>
      </p:pic>
      <p:sp>
        <p:nvSpPr>
          <p:cNvPr id="3" name="TextBox 2">
            <a:extLst>
              <a:ext uri="{FF2B5EF4-FFF2-40B4-BE49-F238E27FC236}">
                <a16:creationId xmlns:a16="http://schemas.microsoft.com/office/drawing/2014/main" xmlns="" id="{0042077E-D16A-4EF9-99B1-6BA2226E24BA}"/>
              </a:ext>
            </a:extLst>
          </p:cNvPr>
          <p:cNvSpPr txBox="1"/>
          <p:nvPr/>
        </p:nvSpPr>
        <p:spPr>
          <a:xfrm>
            <a:off x="628650" y="5534025"/>
            <a:ext cx="7886700" cy="822326"/>
          </a:xfrm>
          <a:prstGeom prst="rect">
            <a:avLst/>
          </a:prstGeom>
        </p:spPr>
        <p:txBody>
          <a:bodyPr vert="horz" lIns="91440" tIns="45720" rIns="91440" bIns="45720" rtlCol="0" anchor="ctr">
            <a:noAutofit/>
          </a:bodyPr>
          <a:lstStyle/>
          <a:p>
            <a:pPr lvl="0" algn="ctr" defTabSz="914400">
              <a:lnSpc>
                <a:spcPct val="90000"/>
              </a:lnSpc>
              <a:spcBef>
                <a:spcPct val="0"/>
              </a:spcBef>
              <a:spcAft>
                <a:spcPts val="600"/>
              </a:spcAft>
            </a:pPr>
            <a:r>
              <a:rPr lang="en-US" sz="3600" b="1" dirty="0" err="1">
                <a:solidFill>
                  <a:srgbClr val="C00000"/>
                </a:solidFill>
                <a:latin typeface="Helvetica Neue" charset="0"/>
                <a:ea typeface="Helvetica Neue" charset="0"/>
                <a:cs typeface="Helvetica Neue" charset="0"/>
              </a:rPr>
              <a:t>Articulando</a:t>
            </a:r>
            <a:r>
              <a:rPr lang="en-US" sz="3600" b="1" kern="1200" dirty="0">
                <a:solidFill>
                  <a:srgbClr val="C00000"/>
                </a:solidFill>
                <a:latin typeface="Helvetica Neue" charset="0"/>
                <a:ea typeface="Helvetica Neue" charset="0"/>
                <a:cs typeface="Helvetica Neue" charset="0"/>
              </a:rPr>
              <a:t> </a:t>
            </a:r>
            <a:r>
              <a:rPr lang="en-US" sz="3600" b="1" kern="1200" dirty="0" err="1">
                <a:solidFill>
                  <a:srgbClr val="C00000"/>
                </a:solidFill>
                <a:latin typeface="Helvetica Neue" charset="0"/>
                <a:ea typeface="Helvetica Neue" charset="0"/>
                <a:cs typeface="Helvetica Neue" charset="0"/>
              </a:rPr>
              <a:t>una</a:t>
            </a:r>
            <a:r>
              <a:rPr lang="en-US" sz="3600" b="1" kern="1200" dirty="0">
                <a:solidFill>
                  <a:srgbClr val="C00000"/>
                </a:solidFill>
                <a:latin typeface="Helvetica Neue" charset="0"/>
                <a:ea typeface="Helvetica Neue" charset="0"/>
                <a:cs typeface="Helvetica Neue" charset="0"/>
              </a:rPr>
              <a:t> </a:t>
            </a:r>
            <a:r>
              <a:rPr lang="en-US" sz="3600" b="1" kern="1200" dirty="0" err="1">
                <a:solidFill>
                  <a:srgbClr val="C00000"/>
                </a:solidFill>
                <a:latin typeface="Helvetica Neue" charset="0"/>
                <a:ea typeface="Helvetica Neue" charset="0"/>
                <a:cs typeface="Helvetica Neue" charset="0"/>
              </a:rPr>
              <a:t>respuesta</a:t>
            </a:r>
            <a:r>
              <a:rPr lang="en-US" sz="3600" b="1" kern="1200" dirty="0">
                <a:solidFill>
                  <a:srgbClr val="C00000"/>
                </a:solidFill>
                <a:latin typeface="Helvetica Neue" charset="0"/>
                <a:ea typeface="Helvetica Neue" charset="0"/>
                <a:cs typeface="Helvetica Neue" charset="0"/>
              </a:rPr>
              <a:t> </a:t>
            </a:r>
            <a:r>
              <a:rPr lang="en-US" sz="3600" b="1" kern="1200" dirty="0" err="1">
                <a:solidFill>
                  <a:srgbClr val="C00000"/>
                </a:solidFill>
                <a:latin typeface="Helvetica Neue" charset="0"/>
                <a:ea typeface="Helvetica Neue" charset="0"/>
                <a:cs typeface="Helvetica Neue" charset="0"/>
              </a:rPr>
              <a:t>mundial</a:t>
            </a:r>
            <a:r>
              <a:rPr lang="en-US" sz="3600" b="1" kern="1200" dirty="0">
                <a:solidFill>
                  <a:srgbClr val="C00000"/>
                </a:solidFill>
                <a:latin typeface="Helvetica Neue" charset="0"/>
                <a:ea typeface="Helvetica Neue" charset="0"/>
                <a:cs typeface="Helvetica Neue" charset="0"/>
              </a:rPr>
              <a:t> </a:t>
            </a:r>
          </a:p>
          <a:p>
            <a:pPr lvl="0" algn="ctr" defTabSz="914400">
              <a:lnSpc>
                <a:spcPct val="90000"/>
              </a:lnSpc>
              <a:spcBef>
                <a:spcPct val="0"/>
              </a:spcBef>
              <a:spcAft>
                <a:spcPts val="600"/>
              </a:spcAft>
            </a:pPr>
            <a:r>
              <a:rPr lang="en-US" sz="3600" b="1" kern="1200" dirty="0">
                <a:solidFill>
                  <a:schemeClr val="tx1"/>
                </a:solidFill>
                <a:latin typeface="Helvetica Neue" charset="0"/>
                <a:ea typeface="Helvetica Neue" charset="0"/>
                <a:cs typeface="Helvetica Neue" charset="0"/>
              </a:rPr>
              <a:t> </a:t>
            </a:r>
          </a:p>
        </p:txBody>
      </p:sp>
    </p:spTree>
    <p:extLst>
      <p:ext uri="{BB962C8B-B14F-4D97-AF65-F5344CB8AC3E}">
        <p14:creationId xmlns:p14="http://schemas.microsoft.com/office/powerpoint/2010/main" val="277232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TotalTime>
  <Words>747</Words>
  <Application>Microsoft Macintosh PowerPoint</Application>
  <PresentationFormat>Presentación en pantalla (4:3)</PresentationFormat>
  <Paragraphs>77</Paragraphs>
  <Slides>18</Slides>
  <Notes>9</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18</vt:i4>
      </vt:variant>
    </vt:vector>
  </HeadingPairs>
  <TitlesOfParts>
    <vt:vector size="28" baseType="lpstr">
      <vt:lpstr>Calibri</vt:lpstr>
      <vt:lpstr>Helvetica Neue</vt:lpstr>
      <vt:lpstr>Helvetica Neue Bold Condensed</vt:lpstr>
      <vt:lpstr>Helvetica Neue Light</vt:lpstr>
      <vt:lpstr>Helvetica Neue Medium</vt:lpstr>
      <vt:lpstr>ＭＳ Ｐゴシック</vt:lpstr>
      <vt:lpstr>Times New Roman</vt:lpstr>
      <vt:lpstr>Arial</vt:lpstr>
      <vt:lpstr>Tema de Office</vt:lpstr>
      <vt:lpstr>Thème Office</vt:lpstr>
      <vt:lpstr>Presentación de PowerPoint</vt:lpstr>
      <vt:lpstr>VII Congreso Mundial  Internacional de la Educación, 2015</vt:lpstr>
      <vt:lpstr>Presentación de PowerPoint</vt:lpstr>
      <vt:lpstr>El mercado de la educación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 Candela</dc:creator>
  <cp:lastModifiedBy>Usuario de Microsoft Office</cp:lastModifiedBy>
  <cp:revision>493</cp:revision>
  <dcterms:created xsi:type="dcterms:W3CDTF">2015-02-09T09:39:52Z</dcterms:created>
  <dcterms:modified xsi:type="dcterms:W3CDTF">2017-11-16T15:50:15Z</dcterms:modified>
</cp:coreProperties>
</file>